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69" r:id="rId3"/>
    <p:sldId id="257" r:id="rId4"/>
    <p:sldId id="270" r:id="rId5"/>
    <p:sldId id="258" r:id="rId6"/>
    <p:sldId id="259" r:id="rId7"/>
    <p:sldId id="260" r:id="rId8"/>
    <p:sldId id="261" r:id="rId9"/>
    <p:sldId id="263" r:id="rId10"/>
    <p:sldId id="262" r:id="rId11"/>
    <p:sldId id="268" r:id="rId12"/>
    <p:sldId id="267" r:id="rId13"/>
    <p:sldId id="266" r:id="rId14"/>
    <p:sldId id="265" r:id="rId15"/>
    <p:sldId id="288" r:id="rId16"/>
    <p:sldId id="289" r:id="rId17"/>
    <p:sldId id="264" r:id="rId18"/>
    <p:sldId id="271" r:id="rId19"/>
    <p:sldId id="272" r:id="rId20"/>
    <p:sldId id="282" r:id="rId21"/>
    <p:sldId id="281" r:id="rId22"/>
    <p:sldId id="273" r:id="rId23"/>
    <p:sldId id="275" r:id="rId24"/>
    <p:sldId id="274" r:id="rId25"/>
    <p:sldId id="276" r:id="rId26"/>
    <p:sldId id="277" r:id="rId27"/>
    <p:sldId id="278" r:id="rId28"/>
    <p:sldId id="291" r:id="rId29"/>
    <p:sldId id="290" r:id="rId30"/>
    <p:sldId id="286" r:id="rId31"/>
    <p:sldId id="284" r:id="rId32"/>
    <p:sldId id="285" r:id="rId33"/>
    <p:sldId id="287" r:id="rId3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 autoAdjust="0"/>
  </p:normalViewPr>
  <p:slideViewPr>
    <p:cSldViewPr snapToGrid="0" showGuides="1">
      <p:cViewPr varScale="1">
        <p:scale>
          <a:sx n="72" d="100"/>
          <a:sy n="72" d="100"/>
        </p:scale>
        <p:origin x="660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8" d="100"/>
          <a:sy n="68" d="100"/>
        </p:scale>
        <p:origin x="3288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14T18:49:08.01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99,'1'-1,"-1"0,1 0,-1 0,1 0,-1 0,1 0,0 0,-1 0,1 0,0 0,0 0,0 1,0-1,-1 0,1 0,0 1,0-1,0 1,0-1,1 1,-1 0,0-1,0 1,0 0,0 0,1-1,35-5,-33 5,307-20,-185 15,739-7,-579 14,-186 3,33 8,63 3,424-12,-320-5,-212 8,0 3,-1 5,-1 3,19 9,-38-10,38 8,1-4,0-5,98 1,816-16,-454-3,-531 0,0-1,0-2,0-2,0-1,-1-1,7-5,50-14,339-68,-413 94,58-12,1 3,0 3,13 3,869 8,-918 0,1 1,29 8,55 5,-46-12,1-4,26-4,-30-12,-56 11,0 1,-1 0,8 1,20 3,1 1,-1 3,32 7,69 5,-77-9,-47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14T18:50:27.99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0 219,'148'6,"70"14,-5 0,1382 59,-803-98,-583 10,498-43,-307 18,596-11,516 67,-1162-18,1-15,-187-1,-1-8,-1-7,46-18,-180 38,5-2,0 1,1 2,-1 1,12 1,-6 1,0-1,8-4,73-7,-97 14,41-2,-1-2,23-7,-57 7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14T18:50:38.01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0 323,'1169'-20,"723"-27,-1262 33,177-2,75-29,-306 8,494-37,-408 25,127 28,2466 23,-2987 12,-48 0,199 1,363 5,-692-21,13-1,0 4,65 12,13 3,2-8,120-12,-97 0,-109 7,-1 4,36 10,105 10,331-18,-24-1,834 11,-958-21,752-48,-834 34,53 15,332 31,305 2,13-33,-990-3,0-3,-1-1,46-14,-20 5,-73 15,18-2,-1-1,-1-1,1-1,-1 0,0-2,12-6,-20 4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14T18:50:41.96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1 199,'50'2,"0"2,7 4,49 4,1156 26,-1082-37,51 0,68-15,101-8,147 22,-255 2,1336-2,-1328-17,-5 0,-58 2,-18 1,565 12,-424 3,1 14,-68-2,427-9,-663-4,-40-2,1 1,-2-2,1 0,9-4,-7 2,1 1,0 1,7 0,466-11,913-8,-911 25,-468-1,0 0,0 2,12 4,-8-2,-1-1,18-1,341-2,-24-2,-259 8,79 17,-46-4,-103-17,118 16,2-7,3-7,2369-8,-2394-5,0-6,-1-6,57-19,5 2,3 7,127 7,-4-1,-200 15,24 6,96-6,-142 0,18-1,54-14,-98 14,-1 3,1 3,60 7,-13-2,11-2,172 1,273 36,-169-7,-404-30,77 8,-2 2,1 5,-2 3,0 3,6 6,-18-10,1-2,1-4,0-2,0-3,37-3,154 10,252 3,-359-16,-123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14T18:52:07.894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14T21:49:13.47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0,'136'6,"99"17,59 5,-13-22,61 2,95 9,28 2,255 11,245-17,-608-16,1262 3,-1524-3,29-8,82-4,-36 13,389-14,266 5,-226 10,-337-14,69 0,-224 15,153-2,30-13,10 0,138 15,-158 3,1390-3,-1554 6,0 5,88 21,38 5,31 3,-138-17,2-6,84-3,938-16,-899-13,-6-1,12 19,200-5,-279-13,-64 5,6 4,1939 7,-2032-2,0-3,28-6,-27 4,0 1,23 1,56 5,-90-1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14T21:49:17.84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1 417,'470'-2,"531"6,-74 54,160 3,-186-62,-347 0,-249 16,-11 0,1108-16,-1134-14,-130 4,5 7,2102 6,-1246-3,-554 16,-39-1,1284-13,-807-2,-587-14,-8-1,-122 12,-1-8,0-7,101-27,-165 29,0 5,52 2,91-17,-134 12,54 1,39 0,36-2,1267 15,-719 3,-606-9,100-21,-40-2,185-18,-28 23,19 9,19 19,-103 0,16-5,377 5,-548 10,-1 9,82 23,13 2,-130-31,0-8,1-5,73-11,-92 0,86-18,-55-8,120-43,-114 30,84-12,-126 40,1 4,1 6,28 6,-23-2,5-6,-43 3,1 3,0 4,14 5,-98-4,-1 1,0 0,0 0,1 1,-1-1,0 1,0 0,0 0,-1 0,1 0,0 1,-1 0,0 0,1 0,-1 0,0 0,-1 0,1 1,-1-1,1 1,-1 0,0 0,0 0,-1 0,1 0,-1 0,0 1,0-1,0 0,-1 1,2 7,0 1,-1 0,-1 0,0 0,0-1,-2 1,1 0,-2 0,-3 11,-1-4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14T21:49:22.37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1 244,'161'0,"1644"38,-275-14,-1011-27,-23 1,550 5,-515 26,130 2,-466-30,291-5,-285-10,46-1,-17 15,-45 2,107-15,-50-3,40-5,-214 16,24 2,-49 4,-1-3,0-1,0-2,0-2,4-3,8-2,1 2,1 2,-1 4,1 1,44 5,64-4,-14-12,-68 5,18 3,78 8,84-4,-142-13,-73 8,-1 2,18 1,261 8,221-7,-395-11,-76 6,62 1,-52 8,-31 2,0-3,0-1,0-4,0-1,26-9,-23 2,2 2,-1 3,58 0,181 9,-130 2,1032-2,-1132 1,49 10,39 2,19-11,195 13,8 1,-48-5,-173-1,96 9,-68-8,182-11,-158-3,67 4,304-5,-375-11,91-3,1176 19,-1140-17,17 0,-107 17,486-4,-589-7,36-11,-39 3,52 4,40 12,82-3,-221-1,-1-5,44-10,-44 8,0 3,1 5,0 3,15 5,54-1,933-3,-1045 4,0 1,0 3,0 1,-1 3,0 1,32 15,0-1,45 8,-57-21,4 0,0 4,9 6,-55-15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14T21:49:27.89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1 416,'921'6,"-5"39,-573-15,202 17,49-24,-172-9,10 0,98-13,573-5,-719-10,107-1,-457 13,0-1,0-2,-1-1,16-7,-9 4,0 1,34-2,-35 5,0-2,-1-1,1-2,5-4,-2 1,1 2,0 1,9 2,9 1,20 0,0-4,-1-4,66-21,-104 24,1 0,0 3,1 2,0 2,0 1,1 3,0 1,1395 5,-776-7,-593-2,-1-2,59-14,-53 7,1 3,15 3,137 3,199-9,-272 1,305-15,-318 25,0 6,32 9,26 1,200-13,-177-4,73 1,338 5,-407 11,77 2,2840-18,-2501 33,52-1,-631-28,0 4,-1 2,5 4,95 12,-22-16,1-6,18-7,-13-6,44-12,-95 3,-2-4,0-5,65-29,-24 9,32-3,-147 46,236-55,-205 52,1 2,0 3,52 2,-61 2,-1 2,0 3,0 1,0 2,0 1,0 3,461 188,-447-176,133 55,4-8,3-9,161 28,-292-79,1-3,0-3,0-3,0-2,0-4,0-3,-1-2,0-3,14-7,2 1,0 5,9 2,-24 4,-1-3,-1-2,56-19,45-29,97-31,-170 55,-68 25,0 1,0 1,15-2,-18 7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14T21:49:33.35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1291,'370'0,"2065"-35,-2426 35,817-48,35 8,1 41,-321 3,-373-4,429-7,-396-4,191-36,47-13,12 17,-165 31,24 12,256-9,167-9,-678 18,-25 2,0 1,-1 1,5 2,-2 0,1-1,16-1,-8-3,-7-1,0 1,-1 2,0 1,10 4,-11-2,0-1,1-2,0-1,59 7,39 4,1-6,123-8,-77-2,1295 3,-1373-3,1-4,28-9,200-42,-43 6,-178 34,58-8,73 1,247 21,-251 7,-209-1,0 2,0 1,0 1,-1 1,0 1,0 1,23 12,47 16,608 214,-639-230,1-4,22 2,68 19,-70-16,1-4,0-3,45 0,266 3,-377-17,319 19,112 30,-419-46,1-1,-1-1,1-2,19-2,-38 0,1 0,-1-1,0-1,0 0,0-1,-1-1,1 0,-1-1,-1 0,1-1,5-4,-2-1,-1-1,0 0,-1-1,-1 0,0-1,-1-1,-1 0,8-16,8-22,-2-1,3-16,-18 45,-4 12,34-93,4 1,6 3,25-37,-56 111,0 0,2 2,1 0,2 1,0 2,2 0,0 2,2 0,0 2,2 2,0 0,1 2,13-4,2 3,0 3,1 1,1 3,25-2,196-16,-256 28,0 0,-1-1,1-1,-1 0,12-4,-19 5,0 0,0-1,0 0,-1 0,1 0,-1 0,1-1,-1 0,0 0,-1 0,1 0,-1-1,1 0,-1 0,-1 2,0-1,1 1,-1 0,1 0,0 0,-1 0,1 1,1-1,-1 1,0-1,1 1,-1 0,1 1,-1-1,1 0,0 1,0 0,0 0,0 0,0 1,0-1,0 1,0 0,0 0,0 0,0 0,0 1,0 0,0 0,1 0,15 6,0 0,-1 2,0 0,0 1,9 7,9 4,261 140,170 90,-291-167,132 43,363 88,-622-199,-30-9,0-1,1-1,0 0,-1-2,20 1,-19-4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14T21:49:35.17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1 422,'0'-4,"0"-25,1-1,1 1,4-19,-4 39,0 0,1 0,0 0,0 1,1-1,0 1,1 0,0 0,0 0,0 0,1 1,0 0,4-3,5-2,0 1,0 1,1 1,0 0,1 0,0 2,1 0,-1 1,1 1,0 1,0 0,4 1,50-6,1 3,33 2,-83 4,682 8,-216 2,796-10,-1245-2,0-1,24-7,-19 3,0 2,17 1,304 14,167 34,-61-3,452-13,-866-32,0-2,49-12,51-6,-109 20,-1-1,0-3,-1-2,0-2,0-2,-1-2,6-4,-12 4,-25 13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14T18:49:18.92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77,'676'17,"9"1,-409-9,3 14,207 8,377-29,-420-4,-387-1,0-3,0-2,29-9,-21 5,0 1,22 2,72-7,-82 7,41 1,-37 4,29-7,-35 2,60 1,-92 9,28 0,-1-3,0-3,33-7,-73 7,32-8,-40 4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14T21:49:56.13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0 297,'2093'0,"-2032"-2,1-3,-1-3,0-3,-1-2,0-3,-1-3,4-4,8 1,62-11,-43 12,-13 6,2 3,0 4,63 2,58-6,14-10,364-25,-437 46,0 5,0 7,33 10,-48-6,94-2,-86-7,61 13,154 47,-240-47,31-1,-45-7,10-3,-1-4,60-8,-6 1,-22 5,-57 2,0-5,-1-2,1-4,4-5,31-7,1 5,87 1,234 14,-178 2,-51-4,221 3,-371 3,0 3,-1 2,4 3,96 17,-2-14,99-4,158-15,-130-1,545 22,232-5,-730-14,-253 7,-1 2,-1 3,0 4,65 23,-62-18,-66-18,72 21,-67-16,-52-9,-113-9,-1 7,-28 7,-7 0,-1889-3,2046 1,1 2,-1 1,-5 3,3-2,-1 0,-17-1,-668-2,346-4,324 2,-13-2,0 4,0 2,-46 10,60-7,-1-3,0-1,1-3,-12-2,-101 3,72 13,64-9,-1-1,0-1,-3 0,-31-2,6-1,0 3,1 2,-2 2,-134 26,-79 0,167-25,-395 21,169-15,19 0,-820-13,532-3,552 0,0-2,-18-4,-59-6,70 8,0-1,0-3,1-2,-45-17,-23-6,80 27,0 1,0 2,-1 1,-8 2,-150 5,64 0,-416-3,509-2,0-2,1-2,0-1,-11-4,11 1,0 3,-1 1,1 1,-10 2,17 3,1-1,0-2,0-1,-15-4,-5 0,-1 3,-1 2,1 1,-43 6,-9-1,-137-3,197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14T21:50:08.32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1,'107'4,"36"9,-11-1,123 15,-98-8,58-5,1002-12,-592-5,-160 21,-40-5,-232-12,187 25,-241-5,-31-4,0-4,100-2,-151-12,-32 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14T21:50:13.72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1 142,'97'-1,"-23"-1,1 3,0 3,0 3,44 12,-3 4,1-6,42-1,67-6,79-13,-72 0,36 1,296 5,-428 8,25 9,62 6,393 6,2225-33,-2775-3,-1-2,-1-3,5-4,99-14,151-4,-211 18,-52 5,51 0,9 2,112-22,-92 9,-26 10,-52 5,37-8,82-17,2 8,1 7,47 8,2644 9,-1484-5,-1047 17,18 1,-146-18,302 4,-310 11,92 3,1643-14,-942-5,-619 5,417-5,-297-20,-381 16,194-23,-212 18,-40 4,0 2,1 4,747 3,-787-2,0-1,-1-1,1-1,-1-1,-5 2,10-3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15T12:19:52.03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1,'1071'20,"-539"-8,117 8,-409-4,558 47,272-2,2-58,-602-5,104 33,-119-1,1017-23,-822-11,-375 4,1751 25,-1 19,4-45,-784-2,-330-17,524 8,-863 44,59 0,252-64,52-4,0 36,389-9,-1193 4,895-10,-633 47,-168-9,1132 19,-1157-35,80 17,-258-21,0 1,0 0,0 2,0 1,-1 1,17 8,34 19,10 9,12 6,134 49,214 59,-268-98,-124-42,2 0,38 20,-21-6,-30-15,-2 2,0 2,-1 2,-2 1,4 4,33 35,-3 4,-2 2,-4 3,-3 4,-3 1,30 57,-84-124,0 1,0 0,-1 0,-1 0,0 1,-1 0,0 0,0 0,-1 0,-1 0,0 0,-1 0,0 0,-1 1,0-1,-1 0,-1 0,-1 5,-2 1,0-1,-2 0,0 0,0 0,-2-1,0-1,-1 1,0-2,-2 1,1-2,-12 10,-41 32,-2-3,-2-2,-36 16,-228 118,303-169,-38 21,-1-3,-2-4,-1-2,-1-3,-1-4,-1-3,-47 3,-679 94,157-20,-810 44,-676-72,-1-56,1524-9,-541-3,-228-94,1132 72,-908-25,719 42,219 2,-604-31,-1889-193,1120 90,1231 107,-506-56,110 10,632 66,-198-16,-4 13,165 11,0-7,-100-21,-1164-179,-464 50,610 135,764 21,-31-31,239 10,-92-8,330 26,0-3,-61-19,67 15,31 9,5 1,1-1,0 0,-14-8,30 12,0-1,0-1,0 1,0-1,0 0,1-1,0 1,0-1,0 0,0 0,1-1,0 1,0-1,-1-1,-22-50,-12-32,-23-50,47 105,1 0,1-1,-3-23,3 14,-18-40,-42-75,14 31,-7-33,46 117,-2 0,-2 2,-1 1,-3 1,-18-21,39 51,-1 1,0 0,0 0,0 1,-1 0,-1 0,1 1,-1 1,0 0,-1 0,1 1,-1 0,0 0,-10-1,-7-3,17 5,0 0,-1 1,1 1,-1 0,0 0,-1 1,8 1,0 1,0-1,0 1,0 0,0 0,0 1,1-1,-1 1,0 0,1 1,0-1,-1 1,1 0,0 0,1 0,-4 3,-23 24,2 0,1 2,1 1,2 1,-4 11,-9 19,3 1,-14 42,35-73,0 0,3 1,0 1,3-1,0 1,3 1,1 1,2-10,2 1,1-1,1 0,1 0,1 0,2-1,1 0,1 0,6 10,28 51,4-2,4-3,38 47,-30-44,-18-21,5 18,-26-43,1-2,3-1,0 0,3-2,24 26,77 56,37 21,24 21,-114-94,61 41,-100-82,1-1,1-2,1-2,1-1,10 1,677 230,-279-99,-138-49,-25-13,4-13,193 21,599 37,-732-99,1170 75,-248-107,-660-6,433-39,-614 19,2607-26,284 70,-1861-50,-857 1,212-51,79-80,-663 113,-23 12,83 2,213-2,-385 28,433-19,245-16,-472 12,143-39,920-168,-910 159,-18 15,-33 5,-257 29,82-30,-104 10,-4-6,-1-6,2-9,67-28,775-299,-934 378,3-1,-1-2,-1-2,18-14,-59 31,0-1,-1 0,0-1,0 0,-1-1,0 0,-1-1,0 0,-1-1,0 0,-1 0,0-1,-1 0,-1-1,4-9,-7 14,0 0,-1 0,0-1,-1 1,0 0,0-1,-1 1,0-1,-2-9,2 16,-1 0,0-1,0 1,0 0,0 0,-1 0,1 0,-1 0,0 0,1 1,-1-1,-1 1,1-1,0 1,0 0,-1-1,0 1,1 0,-1 1,0-1,0 0,0 1,0 0,0 0,0 0,0 0,0 0,-1 0,-2 1,-23-3,0 1,-23 3,-56-4,-82-24,-80-9,-357 8,-57 28,346 3,-12-2,-1724-1,3-71,1683 53,-1934-56,2025 71,-850 21,1069-10,1 3,-75 20,-142 54,73-19,76-31,0-7,-2-6,-28-4,-448 10,547-26,-1863-11,1509 0,-47 2,-994-38,588 4,31 1,-334-99,360 31,-403-21,271 78,-8 53,357 2,408 0,-31 12,-232 17,348-25,-13-6,-28 1,119 1,1 2,-1 1,-21 8,23-5,-1-2,1-2,-30 2,-267-9,-40 3,307 2,-1 3,1 3,0 3,-34 13,63-13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15T12:10:29.63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1296 565,'984'55,"-150"-50,-513-6,-247-3,-1-3,-1-3,7-5,84-12,449-45,-387 34,-138 31,1 3,63 8,-17-2,780-2,-899 1,-1-2,1 1,-1-2,0 0,1-1,11-4,-23 6,-1 0,0 0,1 0,-1 0,0 0,0 0,0-1,0 1,0-1,0 1,0-1,0 0,-1 0,1 0,0 0,-1 0,0 0,0 0,1-1,-1 1,-1 0,1-1,0 1,-1-1,1 1,-1-1,1 1,-1-1,0 1,0-1,0 1,-1-1,1 1,-1-1,1 1,-1 0,0-1,0 1,0 0,0-1,0 1,-2-2,-4-11,-2 0,0 1,0 0,-1 0,-1 1,0 0,-1 1,-1 0,1 1,-2 0,0 1,0 1,0 0,-1 1,-1 1,1 0,-1 1,-1 1,1 0,0 1,-1 1,0 0,0 2,-11-1,-144-14,72 4,-5-1,49 5,-1 2,-22 2,-191 7,-392-5,463-13,-56 0,75 18,20-1,-5-6,46-11,68 8,-51-1,-1055 6,561 4,509-3,24-1,1 3,-1 3,-30 6,-63 8,84-12,-19 7,-19-1,80-10,-1 1,1 2,0 1,-15 5,17-1,-4 1,0 0,-1-2,-1-2,1-1,-1-1,-23-1,25-6,14 0,1 2,-1 0,-11 1,26-1,0 1,1-1,-1 0,0 1,1-1,-1 1,1 0,-1 0,1 0,-1 0,1 1,-1-1,1 1,0-1,0 1,0 0,0-1,0 1,0 0,0 1,1-1,-1 0,1 0,-1 2,1-2,1 0,0 0,0 0,-1 0,1 0,1 0,-1 0,0 0,0 0,1 0,-1 0,1 0,0 0,-1 0,1 0,0-1,0 1,0 0,0-1,0 1,1 0,-1-1,1 1,-1-1,1 1,47 35,-31-24,11 10,-9-7,0 0,1-1,1-1,0-1,1-1,0-1,4 0,5-2,0-1,0-2,0-1,1-2,0-1,0-1,6-3,22 4,1 3,8 3,-7 0,0-3,3-2,524-4,-565 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15T12:10:37.85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37,'68'-24,"9"17,1 2,-1 5,7 3,40-1,3404-2,-3457 3,53 10,-55-5,59 0,608 8,147-4,-793-12,4 3,40 9,72 3,243 15,-7-1,150-29,-545-3,0-1,-1-3,30-9,-19 5,56-5,107 12,-203 1,0 0,0-1,0-1,-1-1,9-4,38-11,24-4,-61 19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15T12:10:41.49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31,'4884'0,"-4607"-15,-137 4,1 7,242 4,425 7,-493 9,178 36,-58 6,96-13,31-42,-287-5,2208 2,-1946 15,11 0,776-16,-1293 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15T12:10:43.79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3,'320'0,"140"0,561-2,1191 5,-1529 14,-303-5,267 16,179 3,-114-16,169 1,-688-17,760 18,-329-8,-135-6,-280 12,60 0,-34-15,705 17,287-3,-778-16,-415 2,5 1,1-2,-1-1,0-2,33-8,-28 1,-22 7,-1-1,0-1,0-2,-1 1,0-2,8-5,42-22,-52 25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15T12:10:45.41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55,'3579'0,"-3513"-3,0-2,0-4,7-4,-11-6,-43 14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15T12:10:53.90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1,'42'2,"0"2,24 6,-23-4,0-1,18-1,97-3,104 1,77 17,832 75,-880-74,521-7,-499-16,-226 3,-1-4,1-3,40-11,-33 3,0 4,63 2,194 11,-145 1,37 8,200 36,58 6,-443-50,817 31,228-16,-535-7,-174-7,118 28,235 63,-556-81,143-10,-209-5,-67-2,-1-3,0-2,4-3,99-13,144-1,47 12,283 37,-515-16,0-5,50-8,-126-2,0-1,-1-3,0-1,-1-2,6-5,-27 12,4-3,-3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14T18:49:23.75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1 356,'68'-3,"-1"-3,60-14,-36 5,12 3,279-3,30 18,-108 0,675-19,-110 0,2012 16,-1353 1,-942-18,-19 0,626 18,-1159-2,1-3,-1 0,1-3,2 1,0 1,19 0,740 3,-384 5,5711-3,-5700-17,22 0,-381 17,-1-2,0-3,0-3,48-13,-26 1,1 5,0 3,1 3,52 4,8 4,595 5,-447 11,146 3,881-20,-717 3,-479-6,17-7,-19 1,40 5,26 7,141-20,-184 8,115 9,-172 2,-67-1,-1-1,1-2,0 0,0-1,2-1,0 1,0 2,8 0,406 2,-205 3,-187 0,1 2,15 5,62 5,339 9,251-10,-488-14,-187 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15T12:11:02.13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96,'170'-1,"189"3,-178 10,153 5,664-18,-980-1,-1-1,1-1,-1 0,0-1,-1-1,1-1,-1-1,0 0,-1-1,10-7,29-22,-36 24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15T12:11:07.06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2,'557'-2,"614"5,-540 15,-303-7,188 34,-280-19,106-6,-295-19,0-1,-1-3,1-2,-1-2,0-1,30-12,-31 7,0 2,0 1,1 3,1 1,-1 3,36 2,2155 4,-1171-5,-965-2,28-7,-25 1,17 5,1836 6,-1898 1,55 11,-51-5,34-1,125-9,95 4,-131 17,111 29,-98-14,-39-6,-66-9,2-5,-1-4,46-2,-99-7,0 3,25 5,-42-4,-1-1,1-1,-1-1,1-1,0-2,0 0,-1-2,1 0,4-3,188-55,-114 26,-71 23,2 1,11-2,-23 9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15T12:11:12.29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0 151,'0'-1,"1"-1,-1 1,1 0,-1 0,1 0,-1 0,1 0,0 0,-1 0,1 0,0 0,0 1,0-1,-1 0,1 0,0 1,0-1,0 0,0 1,1-1,-1 1,0-1,0 1,0 0,0 0,0-1,0 1,1 0,-1 0,42-5,-35 5,431-7,-229 9,45-12,228-12,60 23,-197 2,378-3,-674 2,1 2,12 5,-12-1,-1-3,7-2,177-4,328 12,21 8,-22-1,-73 24,353 18,-335-60,-207-3,1314 3,-1478-5,54-13,-129 12,21-6,26-8,31-6,53-6,61 2,-158 16,-57 8,-1 1,16 1,-10 1,0-2,1-2,-3 1,-1 1,20 1,14 4,0-3,52-11,-41 5,0 3,58 4,80-5,195-13,95 21,-196 1,-272-1,0 1,0 2,23 7,-31-6,1-1,20-1,-20-2,-1 1,25 7,205 27,-190-27,0-3,0-4,61-5,2 0,3 1,175 4,-225 9,-58-4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15T12:11:15.06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1 178,'14'-1,"1"0,-1-1,0-1,3-1,47-8,278-6,-153 11,1074-7,-757 17,4091-3,-4511-4,0-3,38-11,64-7,237-1,80 18,566 8,-1037-2,0-1,32-7,-29 3,1 2,11 1,304 5,-328-1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15T12:11:25.372"/>
    </inkml:context>
    <inkml:brush xml:id="br0">
      <inkml:brushProperty name="width" value="0.025" units="cm"/>
      <inkml:brushProperty name="height" value="0.025" units="cm"/>
      <inkml:brushProperty name="color" value="#E71224"/>
      <inkml:brushProperty name="ignorePressure" value="1"/>
    </inkml:brush>
  </inkml:definitions>
  <inkml:trace contextRef="#ctx0" brushRef="#br0">1 183,'936'0,"-873"-3,54-9,-48 4,29 1,193 7,-59 2,62-15,145-9,131 23,-235 2,2960-3,-3265-2,-1-1,0-1,5-2,-2 0,-1 1,22 1,815 2,-419 5,3023-3,-3387-4,42-8,-45 3,60 2,-105 8,4 0,0-1,-1-2,1-2,34-8,131-18,-156 23,1 1,0 3,0 2,38 5,21-1,-22-3,-63-1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15T12:11:31.076"/>
    </inkml:context>
    <inkml:brush xml:id="br0">
      <inkml:brushProperty name="width" value="0.025" units="cm"/>
      <inkml:brushProperty name="height" value="0.025" units="cm"/>
      <inkml:brushProperty name="color" value="#E71224"/>
      <inkml:brushProperty name="ignorePressure" value="1"/>
    </inkml:brush>
  </inkml:definitions>
  <inkml:trace contextRef="#ctx0" brushRef="#br0">626 1126,'-36'0,"1"-2,-1-1,1-2,-9-3,39 7,-9-2,0 1,1-2,-1 0,1 0,0-1,0-1,0 0,1-1,0-1,-4-2,14 8,-18-12,1-1,1-1,0 0,1-1,1-1,1-1,-9-13,2-4,4 10,1-2,1 1,2-2,1 0,1 0,-4-21,11 18,2-1,1 1,2-1,3-25,-1-13,-2 64,1-1,-1 1,2 0,-1 0,1 0,0 0,0 0,0 1,1-1,0 0,1 1,0 0,0 0,0 0,0 0,1 1,0 0,0 0,1 0,-1 0,1 1,0 0,0 0,0 1,1 0,0 0,4-2,21-6,1 2,1 0,0 3,0 0,14 1,3-1,158-14,2 10,130 13,-106-1,343-3,479 3,-556 12,200 2,256-18,-906 0,49-9,29-2,813 7,-504 10,61-20,21 0,-336 18,246-3,-246-14,-80 6,17 3,129 7,198-3,-292-6,133-24,-216 20,19-3,1 3,54 2,763 10,-374 2,-413 3,8 5,106 6,152 1,-299-9,59 5,61 17,389 98,-539-118,-30-5,0 0,-1 2,17 6,-36-10,-1 1,-1 0,1 1,-1 0,1 0,-1 0,-1 1,1 0,-1 1,0 0,-1 0,1 0,0 3,1 5,0 0,-1 0,-1 1,0 0,-1 0,-1 2,9 25,22 87,-28-99,-6-26,0-1,0 0,-1 1,1-1,-1 0,0 1,-1-1,1 1,-1-1,1 0,-1 0,-1 1,1-1,0 0,-1 0,0 0,0 0,0 0,-1-1,1 1,-1-1,0 1,0-1,0 0,0 0,-1 0,1-1,-1 1,0-1,-14 9,-2-1,1-1,-1-1,-1-1,-14 3,-38 15,-9 17,58-28,-1-1,-1-1,1-1,-2-1,-10 1,15-7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14T21:59:01.38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14T21:59:07.56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0,'750'19,"-296"-8,-159-8,-37 13,54 1,1506-18,-1783 3,1 1,-1 3,1 1,22 7,-22-4,0-2,1-1,0-2,9-1,35-4,-12 0,1 3,60 11,-60-6,-1-3,1-2,24-5,-8 1,-38-3,-1-1,0-2,0-2,0-2,103-19,-116 25,-1-1,0-2,0-1,13-6,-25 6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14T21:59:29.96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1,'5'0,"8"0,7 0,5 0,15 0,6 0,1 0,-2 0,-4 5,-2 3,-4-2,-6 5,-10 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14T21:59:32.61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35,'907'20,"-681"-11,455 35,-376-11,159-7,1658-29,-1388-37,-600 29,319-8,48 21,-135 2,-245-6,117-16,166-15,-297 24,8 4,78-6,120-9,210 19,-233 4,545-3,-807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14T18:49:36.39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0 551,'1'-1,"-1"0,0 0,0 0,1 0,-1 0,1 0,-1 0,1 0,0 0,-1 0,1 0,0 0,-1 0,1 1,0-1,0 0,0 0,0 1,0-1,0 1,0-1,0 1,0-1,0 1,0 0,0-1,0 1,1 0,41-8,-25 6,150-25,1 7,38 7,427-24,642-23,616 54,-420 6,-733-15,156-1,172 17,347-2,-129-64,-412 11,-473 26,172-44,-319 41,83 8,254 8,-349 12,84-13,87 1,-202 14,-28-2,0 8,106 20,-187-11,-34-7,-1 3,0 3,-1 3,29 13,-57-18,1-1,-1-1,1-3,1-1,-1-1,39-3,3 3,-17 3,-1 2,0 3,9 6,-9-2,1-4,60 6,12-2,-79-8,55 2,-71-7,0 1,26 8,10 1,1 0,-34-6,0-1,33 0,-15-5,29 0,0 3,31 9,-5-6,-87-6,1 0,-1 2,24 5,-52-8,0 0,-1 0,1 0,0 0,-1 0,1 0,0 0,-1 0,1 0,-1 0,1 1,0-1,-1 0,1 0,-1 1,1-1,-1 0,1 1,-1-1,1 1,-1-1,1 1,-1-1,1 1,-1-1,1 1,-1-1,0 1,0-1,1 1,-1-1,0 1,0 0,1-1,-1 1,0 0,0-1,0 1,0-1,0 1,0 0,0-1,0 1,-2 1,1 0,0-1,-1 1,1 0,-1-1,1 1,-1-1,0 0,0 0,1 0,-1 0,0 0,-2 1,-15 5,-1-1,0 0,0-2,0 0,-19 0,28-2,-541 49,-98-21,116-7,-549 24,1055-46,-113 9,-17 9,21-2,-24-5,-47-14,0-9,-189-35,-118 4,73 9,404 29,-220-28,-51-20,-21 0,91 18,155 24,-1 4,1 4,-46 6,-13-2,-629-2,724-4,30-4,18 7,0 1,0-1,0 1,0 0,0-1,0 1,0-1,1 1,-1-1,0 1,0-1,0 1,0-1,1 1,-1 0,0-1,0 1,1-1,-1 1,0 0,1-1,-1 1,0 0,1-1,-1 1,0 0,1 0,-1-1,1 1,-1 0,1 0,-1 0,1 0,-1-1,0 1,1 0,-1 0,1 0,17-7,0 1,0 1,1 0,0 2,0 0,16 0,5-2,369-37,175 14,418 27,-472 5,4157-4,-4642-2,0-2,24-6,-22 3,0 2,19 1,76 5,0 8,23 8,205 22,130-13,378-20,-517-7,-284-2,49-10,49-2,73 12,155-8,104-11,50 22,-213 2,510 18,-310-7,-519-14,-1-2,1 0,16-6,-13 3,1 1,15 0,16 6,1 2,-2 3,1 3,54 15,20 2,-8-10,48-3,-132-10,24 4,-1 4,44 13,-51-11,-54-13,-1 1,1 0,-1 0,1 0,-1 1,0-1,1 1,-1-1,0 1,0 0,0 1,0-1,-1 0,1 1,0-1,-1 1,2 3,-3-5,-1 1,1 0,-1 0,1 0,-1 0,0 0,0 0,0 0,0 0,0 0,0 0,-1 0,1 0,-1 0,1-1,-1 1,0 0,1 0,-1 0,0-1,0 1,-1 0,1-1,0 1,0-1,-1 1,1-1,-1 0,1 0,-1 1,0-1,1 0,-1 0,-28 19,-1-1,0-1,-2-1,1-2,-4-1,-8 5,-164 65,-3-9,-4-10,-36-1,-663 117,809-162,-102 19,-414 64,598-100,18-5,35-17,-28 19,106-53,58-18,-23 10,-93 39,309-146,-241 107,108-77,-200 123,1 0,0 2,1 1,0 2,1 0,1 2,-1 2,1 0,2 2,179-33,198-10,-208 35,589-60,-610 52,-162 17,-43 10,-172 70,-62 40,-17 7,73-43,-3-8,-2-9,-4-10,-1-9,-3-9,-92-2,-923-13,877-24,-153 4,-317-3,678-1,0-6,1-7,0-6,-35-14,86 19,-1 5,0 4,-13 3,19 1,-853-13,411 16,163-13,-118-1,486 16,-231 2,-128 22,-671 47,842-65,-1106 22,759-27,-506-4,275-46,-50 0,-259 49,485 1,204 19,201-7,60 1,0 5,-106 32,180-39,-43 10,-1-4,-1-5,-75 1,-478-14,302-3,179-4,0-8,-16-10,-218-19,168 28,-211-7,18 22,-662 5,823 8,0 11,-41 20,178-24,-257 46,297-50,-1-5,-66 0,-182-12,133-1,180 3,-738-20,8-46,565 56,-83 9,191 2,1287 15,7 1,-1197-17,458-6,-277-4,77-19,-243 25,430-73,-316 49,0 7,2 7,17 5,443 9,-525 1,1121 29,987 8,-1126-39,-1047 1,0 1,0 1,0 1,0 0,0 1,-1 0,0 2,0 0,8 4,-16-6,0-1,-1 1,1 0,-1 0,0 1,0 0,0 0,-1 1,0-1,0 1,0 0,-1 0,0 1,0-1,-1 1,1 0,-2 0,1 0,-1 1,2 6,-4-10,0-1,0 0,0 1,-1-1,1 1,-1-1,0 0,0 1,0-1,-1 0,1 0,-1 0,1 1,-1-2,0 1,0 0,0 0,-1-1,1 1,-1-1,1 0,-1 0,0 0,0 0,0 0,-1 0,-14 8,0 0,-1-2,0 0,-3 0,-2 1,-463 197,447-193,0-1,-1-2,0-2,-1-2,1-1,-1-2,-5-2,-38 4,-221 11,-187-17,406-7,0-4,0-3,-9-7,-27-5,-4 6,-1178-96,890 83,35 3,-382-31,478 36,24 13,-77 14,-141-6,-623-22,968 23,-19-8,-117-5,-330 19,516 2,1 4,1 4,-22 8,102-20,-73 19,1 2,-55 26,95-35,-32 10,34-13,1 1,-23 13,51-22,0-1,1 1,-1 0,1-1,-1 1,1 0,0 0,-1 0,1 0,0 0,-1 1,1-1,0 0,0 0,0 1,0-1,0 1,1-1,-1 1,0-1,1 1,-1-1,1 1,-1 0,1 1,0-1,1 0,0 0,-1-1,1 1,0 0,0 0,0 0,0 0,0-1,1 1,-1 0,0-1,1 0,-1 1,1-1,-1 0,3 2,8 5,0-1,1 0,1-1,-1 0,6 1,37 8,0-2,1-3,0-3,0-2,19-2,4 2,1101 44,-1114-50,0-4,-1-2,57-14,15-4,2 6,0 6,121 4,2065 12,-2226-5,-1-4,1-4,-1-5,7-6,-52 13,0 2,0 3,1 2,40 5,11-1,16-3,-92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14T21:59:37.42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67,'243'1,"1015"-21,-404 8,-671 12,-66-5,22-6,81-5,869 12,-560 7,-235-5,320 5,-534 4,-1 3,13 6,82 12,574 41,-650-59,-1 4,32 12,-8-2,17-3,7-2,119 33,-201-41,1-3,1-2,-1-3,5-3,26 1,32 8,134 10,255-17,-243-4,622 2,-864-2,1-1,0-2,5-2,-3 1,1 1,19 0,34 6,-51 0,0-1,0-2,-1-2,18-4,8-2,1 3,-1 3,1 2,51 6,-20-1,59-8,-44-9,-63 6,0 3,7 1,204 6,-99 1,42-8,-70-10,-64 6,60 1,357 9,-457-2,1-2,0-1,10-3,56-8,114 8,33 10,141-3,-178-14,65-3,588 16,-397 3,-278 5,89 19,-80-6,53-7,826-13,-458-2,-546-1,65-11,-62 5,57 1,5 10,-46 1,66-8,-74-13,-55 12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14T21:59:43.89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1,'103'4,"0"5,12 7,102 9,447-14,-472-12,-117 4,59 10,-56-3,44-3,179-8,-266 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14T21:59:46.81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1,'4989'0,"-4642"15,-81-2,107 5,142 2,-408-16,21 7,-20-1,16-4,1270-7,-1336-2,0-2,8-4,-10 1,1 3,13 2,-16 3,1-2,-1-2,39-9,-51 8,0 1,0 1,35 4,-39 1,0-3,0-1,0-1,24-7,-34 3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14T21:59:50.40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1 129,'50'-2,"49"-9,23-1,724 22,-327 5,-122 2,-15 0,-126-2,13 2,2431-19,-2607-2,59-11,-35 2,-17 1,6-7,-34 6,0 3,64-1,-33 7,1-4,-2-4,50-15,-116 21,0 2,0 2,15 1,-15 1,0-1,-1-2,17-5,11-1,-1 2,1 3,63 5,-87-1,-11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14T21:59:54.49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66,'5019'0,"-4987"-2,0-1,0-1,5-3,-2 0,0 2,19 1,-17 1,1-2,15-4,-15 2,1 2,6 1,-25 3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14T21:59:59.69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1 389,'4'-3,"0"0,0 0,1 0,-1 0,1 1,0 0,0 0,0 0,0 0,0 1,0 0,1 0,0 0,74-3,-58 4,297-16,59 0,538 36,-501-3,32-19,-126-1,1574 3,-1722-6,5-9,-54 4,152-16,190-10,-307 36,-45 2,1-6,90-15,-203 19,521-71,-398 58,-50 5,44 1,-46 4,36-8,-34 3,28 2,107-9,-107 6,11 3,58 2,2-8,155-4,-6 1,-63 1,158 15,-166 3,994-3,-1182 2,0 4,3 3,-4-1,0-2,8-3,41-2,-19 1,54-7,-70-11,-57 11,-1 1,1 1,5-1,257 2,-147 4,-108-2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14T22:00:12.72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0 167,'4'-2,"-1"-1,1 0,0 1,0 0,0 0,0 0,0 1,0-1,0 1,0 0,1 0,1 0,59-4,-46 4,487-7,-251 10,96-19,-153 4,59-7,-133 10,39 5,77-5,-46-11,-54 4,135 2,-131 14,-36-1,52 8,-98 6,-35-5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14T22:00:16.41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0 164,'61'3,"55"9,25 2,195-5,120 6,-328-6,587 28,-577-36,751-5,-716-7,23-11,-45 5,115 1,-221 14,0-3,-1-2,1-1,-1-2,12-7,47-10,-30 16,0 2,0 4,0 3,71 7,4-2,555-22,326 4,-644 18,2454-3,-2460-16,-50 0,1361 12,-871 7,-624-9,43-13,-155 13,0 3,67 6,-102 1,1 2,-1 2,-1 3,0 1,22 11,-34-13,1-2,0-1,1-2,-1-1,1-2,22-2,93 9,124 31,-211-31,-37-7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14T22:00:18.72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1 100,'476'-17,"-37"1,-205 15,546-17,302 3,-681 18,-348-3,671-20,-391 5,52 15,-138 2,-123 4,0 6,83 19,-58-7,75-1,98 9,-179-14,141-1,-132-18,-123 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14T22:00:24.50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0 135,'977'-19,"862"3,-1148 19,-505-2,765-22,-751 12,-1 9,100 15,111 3,59-19,-148-2,-290 3,569-4,6-27,518-33,297 66,-1283 4,119 21,-112-9,94-3,651-15,-370-1,-465-2,0-3,0-1,18-8,1 1,30 0,157 2,105 15,-96 0,177 17,-234-11,5-8,134 3,-211 11,-80-6,39-2,460-7,-542-2,0 0,0 0,0-2,7-2,40-7,-40 10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14T18:49:55.01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1 292,'159'2,"179"-4,1-34,-338 36,261-49,-43 5,-164 35,2 0,0 1,38 2,113 13,0 10,146 33,-98-13,-84-9,98 33,-212-49,1-4,1-2,-1-2,17-4,-9 1,-1 3,1 2,12 6,176 50,-128-29,125 16,358 2,-462-46,-1-7,127-18,-168 11,-23 2,35-10,-86 11,-2-1,1-2,-1 0,26-14,-26 12,1 1,0 1,1 2,0 1,0 2,29-1,324 0,-33 1,322-64,-560 54,-38 8,58 3,-64 2,1-2,2-4,307-33,-123 20,130-16,-209 19,1 8,127 12,-83 0,-101-1,1 0,16-6,-18-11,-64 6,34 1,13 5,229-14,-224 6,115-10,24 8,-7 13,0 9,21 14,-16-1,1-11,21-11,-227-2,1-2,19-6,-15 3,38-1,652 4,-370 7,167 13,-18 1,-366-16,281-4,-186-18,-151 11,79-14,30-13,-87 12,1 6,1 6,87 0,-67 13,120 3,-213 3,-1 1,40 12,-46-9,0-2,1-1,-1-2,12-1,701-6,-722 2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14T22:00:26.48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1 132,'15'-2,"0"0,0-1,0 0,0-2,0 0,3-2,12-3,61-16,2 4,0 4,1 5,1 3,0 5,44 4,1114 4,-1223-1,-1 1,1 1,8 3,62 8,-74-13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14T22:00:34.11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0 195,'450'-2,"487"5,-571 13,104 1,-419-17,116 1,156 22,-27 16,187-4,-144-21,92 2,-409-16,468 12,231 33,154-36,-503-12,-57 6,345-7,-571-4,-1-4,67-18,62-9,-125 26,122-16,213-1,-154 17,144-30,-174 16,-5 12,182 16,-168 2,3514-3,-3651-6,-1-4,53-14,25-3,58 5,53 10,256 13,-223 1,496 18,249-4,-681-19,-14-14,-178 4,891-21,1477 34,-2484-4,48-9,-46 3,37 3,382 8,-484-1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14T22:01:19.92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14T22:01:23.17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0 321,'462'16,"-85"-2,146-10,676 28,224 0,-1168-32,341-16,-27 0,-332 19,95 18,455 64,998 82,-669-64,-848-78,1-12,5-11,1869-7,-1141 8,-237-35,-638 18,-1-6,22-10,97-16,-82 22,2 6,69 7,1458 13,-1443-12,52-16,9-1,-182 19,103-9,0 10,120 16,256 50,46 3,2-30,-522-31,401-2,-335-8,132-24,-135-4,100-35,3-2,1069-185,-747 166,-300 51,34-5,-312 41,0 3,1 1,0 2,42 5,41 12,2 6,57 8,1122 118,-1225-138,-1 3,-1 5,35 13,45 10,-63-16,-39-9,43 5,-82-19,1-1,-1 0,0-2,1 0,-1-2,0 0,3-2,37-5,0 3,30 1,-3 1,35-10,-63 6,46 0,-66 7,538 3,-398 16,-129-12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14T22:01:26.39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0 197,'648'-26,"-465"5,29-13,89-11,-116 24,133 6,-156 14,46-9,189-12,165 21,-283 3,-114-3,177 4,-285 3,0 3,0 3,27 10,71 14,495 67,356 72,-848-143,2-6,1-8,0-7,124-8,524-5,6 0,-487-18,-106 6,172-22,-177 14,-134 15,0-4,0-4,-1-3,-1-4,3-5,-1 3,0 3,2 4,0 4,27 2,81-2,180 12,-153 4,2364-3,-2522-4,-1-2,0-3,-1-3,0-3,2-3,5-1,0 3,1 3,68-3,638 12,-410 8,-105-6,517 16,-504 10,91 4,-311-26,0-3,0-3,0-1,20-7,8 2,1 4,0 3,0 4,9 4,-72-4,102 10,0 6,82 23,-181-35,32 6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14T22:02:04.80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14T22:02:07.04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0 198,'1648'0,"-1548"-4,0-5,38-11,-30 4,85 0,-70 15,-47 1,0-2,0-4,72-15,-107 11,34-8,0 4,0 2,1 4,22 3,12 4,72-9,42-7,-1 9,64 13,-200 4,-1 3,0 4,-1 4,48 19,114 26,-113-40,1-6,1-5,0-7,13-5,130 0,9 13,350 18,-346-19,185-18,-112-27,-176 11,25 7,313 13,-258 1,12 15,-35 0,875-13,-581-5,-498 2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14T22:02:09.44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0 168,'86'-4,"-1"-4,19-6,83-8,-82 14,782-71,-579 56,1 13,4 15,-28-3,1321-2,-1523 6,1 3,-1 3,-1 4,50 18,91 18,140 3,120-7,-252-23,-76-6,130-3,56-1,17 0,-339-17,-1-1,1-1,-1 0,1-2,-1 0,-1-1,0-1,0 0,0-1,10-8,34-17,-40 24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14T22:02:21.48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0,'1793'0,"-1661"5,6 6,113 5,-27-17,94 3,-169 14,-95-8,0-3,20-1,761-6,-808 2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14T22:02:25.65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98,'664'-19,"158"6,-652 13,335 28,-167-4,507-9,24 2,-70-5,-739-12,52 4,30 8,68 4,-202-16,60 4,1-4,0-3,0-3,34-8,-46 6,0 2,1 2,0 3,23 4,17-1,3051-1,-2854-17,-106 3,255-17,270-9,-455 24,-26 1,159 11,180 30,633 40,-510-62,-451-6,-166-3,0-4,-1-3,45-13,-36 6,0 4,60-1,24 9,193-10,9 3,-340 13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14T18:50:01.12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0 553,'2118'0,"-2003"-5,23-7,-20 2,31 4,261-2,79-25,-43 9,171 23,-269 4,-17-6,352 7,-492 10,32 2,1-13,68 1,14 15,-125-9,123-10,-111-3,1815 3,-1970-2,0-1,18-5,37-4,249-1,1 16,-65-1,-87 1,123 20,-172-13,1-6,30-8,17 1,-29 5,177-5,-243-7,38-11,-55 7,0 4,51 0,607 10,-321 2,-356 0,56 11,14 0,45 5,-82-8,48-1,-39-6,-1 3,1 6,58 15,-89-17,0-3,1-3,0-3,30-5,37 1,343 4,-455-3,0-1,1-1,-1-1,1-2,35-6,-44 9,0-1,0-1,-1-1,0 0,16-10,-18 9,0 0,1 1,0 1,0 0,0 1,1 1,7 0,82-3,1 5,30 6,32 0,-153-4,53 1,-1-4,0-2,30-7,-62 6,0 3,33 0,13 0,-78 3,-1-1,0 1,1-1,-1 0,0 0,1 0,-1 0,0-1,0 0,0 1,0-1,0 0,0 0,-1 0,1-1,-1 1,2-2,0-2,0 1,0-1,-1 0,0 0,0 0,-1 0,1-1,-1 1,0-1,3-20,-1 0,-1 0,-1 0,-2-9,1 19,-1-7,0 10,0 0,1 1,0-1,1 0,3-10,-4 21,0 0,0 0,0 0,1 0,-1 0,1 0,-1 1,1-1,0 1,0-1,0 1,1 0,-1-1,0 1,1 0,0 1,-1-1,1 0,0 1,0-1,0 1,0 0,0 0,0 0,0 1,0-1,1 1,17-1,0 2,0 0,-1 1,1 2,-1 0,1 1,18 7,42 9,-37-12,2-3,-1-1,0-2,1-3,-1-1,1-2,-1-2,0-2,40-13,-84 20,0-1,0 1,0 0,1-1,-1 1,0 0,0 0,0-1,0 1,0 0,1 0,-1 0,0 1,0-1,0 0,0 0,1 0,-1 1,0-1,0 1,0-1,0 1,0 0,0-1,-1 1,1 0,-1 0,1 0,-1 0,0 0,0 0,1 0,-1 0,0 0,0 0,0 0,0 0,0 0,0 0,0 0,0 0,-1 0,1 0,0-1,-1 2,-1 5,-1-1,1 1,-2-1,1 1,-1-1,-3 4,-28 31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14T22:02:29.90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0 165,'25'-1,"0"-2,0 0,5-3,53-7,289 0,6 16,-63 0,-158-5,177 5,-64 25,20 2,742-22,-591-10,526 51,29 0,-786-46,43 12,-37-2,1-8,4-11,-33-9,34-1,530 14,-381 4,-328-4,0-2,37-9,11-1,68-15,-99 15,1 4,19 0,251-18,197-10,-490 37,314-17,-192 6,-64 6,72-15,-160 19,66-12,1 3,0 3,18 3,-61 3,-1-1,1-1,4-3,-2 1,0 1,17 1,660 2,-346 4,1363-2,-1602 6,108 19,38 2,606-17,-510-13,-222 9,111 21,-6-1,278 24,78 4,-450-40,-38-3,50-5,459-7,-590 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14T22:02:36.00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1 261,'43'-10,"0"1,1 3,0 1,0 3,0 1,13 3,24-2,18-1,633-15,1-40,-475 17,-118 16,1 6,23 4,494 13,-291 3,1766-3,-1994-6,118-21,-101 8,36 6,695 10,-433 6,344 17,-63-8,-219-10,-252 15,174 36,-196-31,-146-15,-63-2,-11 2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14T22:02:39.13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0 132,'265'-9,"10"-13,171-9,917 26,-711 8,-318-19,-43 0,1152 12,-741 7,646-3,-998 17,-18 0,39-20,194 6,-366 11,41 2,62-13,274 8,916 8,-1475-19,72-3,23-7,32-2,125-2,470-13,-587 21,88-18,46-2,697 16,-563 13,-233-4,210 3,-302 7,6 4,7 1,14 0,112 13,67-8,165 13,-13 0,606-29,-529-6,435 3,-859-4,31-9,83-3,-50 16,-141 1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15T00:06:58.75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1 162,'989'0,"-849"-5,3-7,116-5,701 16,-454 3,-131 17,-173-5,-5-1,250 7,-311-22,151 3,-133 15,-76-7,39-1,209-10,130 4,-260 13,68 1,595-16,-766-4,40-8,-33 1,11 5,593 7,-652-3,-1-3,15-4,-6 1,30 0,288 8,34-2,-277-8,-1-7,105-9,312 5,-23 0,-303 8,1124-40,-581 55,-716-4,-1-3,15-4,-11 1,47 0,76 12,159 25,-149-10,108-5,-194-13,-1 3,30 9,-40 0,8 2,-1-5,53-3,-11-5,106 15,-37-3,202-13,-184-3,85 2,-280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15T00:07:02.97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0 100,'20'-2,"1"0,-1 0,-1-2,2-1,67-10,506 9,-337 9,-76-5,190 5,-194 13,-93-7,48-1,38-8,555 18,-539-8,145 13,20-4,-72-6,145 3,16-18,-115 0,377 2,-668-3,0-1,0-2,0-1,0-1,9-6,59-12,148-26,7 12,-215 34,71-9,0 6,1 4,645 6,-723 2,0 1,0 1,-1 2,18 6,-12-2,1-3,41 4,413-7,-258-8,-199 3,717 20,-331-3,36-19,-131 0,357 2,-621-3,62-11,34-2,-9 17,37-3,-20-28,-31 13,-85 9,2 2,15 2,249 5,-293-1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15T00:07:11.33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0,'827'0,"-742"5,0 2,55 14,-52-6,1-5,37-1,4-9,56 1,76 15,-36-2,184-13,-174-4,-73 5,181-5,-223-12,-78 8,0 2,22 1,93 4,-130 1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15T00:07:13.62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1 116,'263'-3,"28"-13,-64 7,-46 4,-48-11,-73 8,48 0,21 9,-69 1,-1-2,1-3,47-9,-4-1,1 4,0 5,78 8,-22-1,1546-3,-1683-1,-1 0,1-2,21-4,-15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15T00:07:20.940"/>
    </inkml:context>
    <inkml:brush xml:id="br0">
      <inkml:brushProperty name="width" value="0.025" units="cm"/>
      <inkml:brushProperty name="height" value="0.025" units="cm"/>
      <inkml:brushProperty name="color" value="#E71224"/>
      <inkml:brushProperty name="ignorePressure" value="1"/>
    </inkml:brush>
  </inkml:definitions>
  <inkml:trace contextRef="#ctx0" brushRef="#br0">1 36,'773'0,"-734"3,0 1,0 2,0 2,-1 1,36 14,6 1,-40-15,1-2,0-2,27 0,72 9,-59-4,1-5,-1-2,47-7,12 2,470 2,-579-2,0-1,0-1,9-4,-7 1,1 2,25 0,151 7,-92 2,67-10,-86-9,-64 8,1 2,19 1,673 2,-353 4,1127-2,-1467 2,1 1,32 8,-30-4,0-2,16 0,808-4,-414-3,691 2,-1098-3,0-1,-1-2,1-1,10-6,-6 2,0 2,0 3,6 0,174-25,-90 15,-88 8,2 2,7 2,700 3,-364 3,-338 0,-1 3,16 5,-12-2,50 1,55-12,-64 1,57 7,-93 6,-36-4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15T00:07:29.558"/>
    </inkml:context>
    <inkml:brush xml:id="br0">
      <inkml:brushProperty name="width" value="0.025" units="cm"/>
      <inkml:brushProperty name="height" value="0.025" units="cm"/>
      <inkml:brushProperty name="color" value="#E71224"/>
      <inkml:brushProperty name="ignorePressure" value="1"/>
    </inkml:brush>
  </inkml:definitions>
  <inkml:trace contextRef="#ctx0" brushRef="#br0">11893 838,'370'-20,"-234"9,17-4,-52 4,77 3,-137 9,-13 1,0-2,1 0,-1-2,1-1,-1-1,0-2,-1 0,22-9,38-17,-63 25,-1-1,-1-1,1-1,-2-1,1-1,-1-1,2-3,6-5,1 1,17-8,-25 16,0-1,-1-1,-1 0,0-2,-1-1,0 0,-14 10,0-1,-1 0,1 0,-1 0,-1 0,0 0,0-1,0 1,-1-1,0 0,-1 0,0 0,-1 0,0 0,0 0,-1-1,1-5,-2 0,0 1,0-1,-2 0,0 1,0 0,-1 0,-1 0,-3-5,5 14,1 0,-1 1,0-1,0 1,0 0,-1 0,1 1,-1-1,0 1,0 0,0 0,-1 1,1-1,-1 1,1 0,-1 1,0 0,0-1,1 2,-3-1,-20-1,0 0,-1 3,-23 2,2 0,-1047 1,581-6,-2084 2,2568-2,0-1,1-2,-8-2,4 0,0 2,-24 0,15 4,-23 0,0-3,-40-8,15 1,0 5,1 4,-45 5,-12 0,-2315-3,2426 3,1 0,0 3,0 1,-15 6,10-3,-1-1,0-2,0-2,-121-1,80-3,1 4,-25 6,-1 0,0-5,0-4,-13-6,-44 1,-1416 3,1544-2,1-2,0-1,-7-3,-30-5,-5-1,-48-17,75 16,0 3,-1 2,0 2,-52 0,-893 9,966 2,-1 0,1 2,-1 1,-26 10,24-7,-1-1,0-1,-30 1,-16-5,29-3,0 3,0 3,-1 2,39-6,1 1,0-1,0 2,0-1,0 2,-2 1,10-3,0-1,0 1,1 1,-1-1,1 1,0 0,0 0,1 0,-1 0,1 1,-1 0,2-1,-1 1,-1 2,-8 25,0 0,2 1,2 0,1 1,1-1,0 21,3-24,2-23,0 0,1 0,-1 0,2 0,-1 0,1 0,0 0,1 0,-1 0,1-1,1 1,-1 0,1-1,0 0,1 0,0 0,-1 0,2 0,-1 0,11 9,0-1,1 0,1-1,0 0,11 5,40 30,-37-11,-20-21,1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14T23:43:34.02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31,'130'5,"4"6,24 1,159 16,65 3,346 11,-197-18,106-25,-224-2,-405 3,0-1,0 0,-1 0,1 0,-1-1,1 0,-1-1,0 0,0 0,6-4,5-4,0-1,-1-1,2-3,-6 6,-1-1,2 2,-1 0,1 0,1 1,13-5,-1 5,0 0,1 2,0 1,0 1,0 2,0 1,8 1,-10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14T18:50:04.78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1 194,'118'0,"593"-6,-3-40,-378 6,401-32,870 42,-1581 31,0 0,1 2,-1 0,0 1,0 1,-1 1,1 1,1 1,19 5,1-2,34 4,3 1,208 49,923 193,-859-200,2-15,169-8,-470-34,3 1,0-2,37-5,-76 2,0-1,-1 0,1-1,-1-1,2-1,26-10,60-23,85-46,-169 75,0 0,0-1,-1-1,9-9,-11 8,1 2,0 0,1 1,0 0,4 0,8-3,0 1,1 2,1 1,-1 2,1 0,1 2,-1 2,1 1,14 1,69 3,-81-1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14T23:43:40.57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0,'1947'0,"-1623"15,-22 0,1696-13,-973-5,2354 3,-3073 16,-6 0,1078-17,-1351 1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14T23:43:46.05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89,'1722'0,"-1370"-15,-12-1,1096 41,-1249-20,267 15,90-9,13 0,601 10,-753-23,254 19,212-3,-547-16,593 2,-876-2,1-2,19-5,-16 2,44-1,38 7,-16 0,1-4,0-6,20 0,-1 5,54 7,-46 1,1-6,4-7,33-2,0 8,31 9,9-2,1146-2,-1322-2,0-1,21-6,63-6,65 0,-81 5,39 4,-83 4,59-10,-58 4,55 1,1413 8,-1497 1,0 2,26 5,-23-2,0-2,6-2,680-1,-351-5,-333 5,0 2,21 5,-20-2,1-2,14-2,442-4,-475 1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14T23:44:04.38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0 201,'4270'0,"-3884"-15,6-1,1016 18,-1256-9,-1-7,32-11,-22 3,132-1,853 21,-537 5,598-3,-1123-3,38-9,62-2,-131 10,40-7,-42 3,48 0,26 7,0 1,107-15,-192 9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14T23:44:08.85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1 300,'39'-2,"0"-1,25-7,27-2,343-27,157 16,308 60,780-12,-1132-27,1554 2,-1942-7,109-20,-40 3,32-3,74-5,-228 28,-56 3,0-2,0-2,26-7,-7-2,1 4,69-1,142 8,-120 3,55-10,136-21,110 13,-21 17,276 5,-395 10,115 3,-347-17,63-1,0 7,76 15,-40 0,164-5,-35-3,572 0,-545-16,-57 6,314-6,-547-3,-1-3,0-1,0-4,29-11,83-20,-130 39,1 2,0 1,32 3,-25 0,0-2,15-4,81-8,0 7,125 9,-75 0,643-2,-754 3,42 9,-35-3,15-3,88-5,28 1,108 18,613 64,-916-83,374 33,-128-10,-40-11,165-13,-152-2,162 2,-359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14T23:44:14.34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0 294,'2492'0,"-2064"16,-34-1,-382-15,1271-2,-885-27,-8 0,250 27,-317 4,-144 5,67 16,-50-4,1-8,622-12,73 2,-504 13,150 2,-380-9,0 7,25 12,109 10,88-10,103-18,1231-8,-1613-5,0-4,22-8,-18 2,103 0,-167 14,64 0,92-13,-67 3,0 5,68 9,-32 0,-140-3,230-2,58-15,-105 9,-106 6,12-6,-31-4,-2-5,11-5,-39 8,11-3,-16 5,48-8,-54 13,-1-3,0-1,78-17,76-8,-107 17,2 4,-1 4,85 1,354 12,-499-5,0 0,0-2,-1-1,0-1,0-2,5-3,1 0,0 2,0 2,33-4,-52 11,0 2,0 0,0 1,-1 0,1 1,0 1,-1 1,15 6,7 1,636 236,-332-114,132 23,-465-155,8 3,1 0,-1-1,1-1,0-1,10 0,-23-2,0 0,0 0,0-1,-1 0,1 1,0-1,0 0,-1-1,1 1,0-1,-1 1,1-1,-1 0,0-1,0 1,0 0,0-1,0 0,0 1,-1-1,1 0,-1-1,0 1,0 0,2-4,5-13,-3 8,0 0,1 0,0 0,1 1,0 0,8-8,3-1,5-6,1 2,1 0,1 2,25-16,9-3,-28 19,0 1,1 2,26-11,2 3,-37 15,0 1,1 1,0 1,0 1,1 1,0 1,0 2,15-1,-7 5,0 0,-1 2,1 2,-1 1,11 4,-25-3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14T23:56:35.10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0 197,'1596'0,"-1506"-5,0-3,0-4,86-24,69-5,-31 6,-115 21,-1 4,1 5,75 6,-34 0,56-10,11-7,1 9,52 11,-46 15,-85-6,179 21,-258-26,-1 2,-1 2,40 16,27 7,-64-23,1-3,0-2,49 1,161-9,-106-1,2255 2,-2362-3,0-1,19-6,-18 3,0 1,11 3,612 4,-645-1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14T23:56:39.23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0 129,'1302'-63,"-489"26,5 38,-319 2,-351-1,160-5,-165-11,-67 5,68 0,100 13,26 13,29-1,145-17,-167-2,68 20,-15-1,-98-16,101 0,57 19,-187-9,29-9,51 2,-64 12,-76-4,6-5,1364-8,-1194-14,-24 0,979 15,-609 3,-636-4,1-1,-1-1,12-4,-9 2,0 1,25-1,-24 4,1-2,17-5,26-4,-52 11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14T23:59:27.24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0 135,'5'-4,"-1"1,1 0,0 0,0 0,0 0,0 1,1 0,-1 0,0 1,1-1,0 1,-1 0,4 1,81-3,-65 3,112-5,40-9,59-1,193 14,-179 4,2160-3,-2353 3,1 2,6 3,3 1,21-2,722-3,-415-7,-278 7,22 8,97 4,312-18,204 5,-541 13,-89-5,30-5,171 10,11-1,595-16,-905 0,0-2,0 0,18-6,-16 3,0 2,0 0,4 2,90 3,-60 1,49-5,-84-2,-1 0,0-1,-1-1,0-1,0-2,10-5,55-21,-65 28,1 0,0 2,0 0,0 2,1 1,18 0,-35 3,0 0,0 0,0-1,-1 0,1 0,0-1,0 0,-1 0,1-1,-1 0,0-1,4-1,4-8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14T23:59:48.79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39,'11'-1,"0"0,0-1,0 0,0-1,2-1,38-8,80 3,0 5,48 7,0 0,-107-3,194 0,-1 12,3 12,-83 0,382 47,-312-49,62-11,-13-13,16-1,50 18,192 2,-276-13,373 43,-335-17,195-11,905-23,-751 7,-589-7,66-11,-35 2,3-2,-48 6,60-1,486 31,385-5,-631-19,-346 3,46-1,1 3,0 3,67 14,-70-5,1-2,1-4,61 0,-102-8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14T23:59:52.84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36,'1628'-19,"-873"5,448 59,-437-24,-353-5,-79-1,1187-11,-782-7,-477 5,378-10,-365-20,-106 10,37 5,1023 10,-589 6,1533-3,-1839-16,-45 0,1093 13,-702 6,-111 13,-48 1,1295-16,-866-3,-695 13,175 32,-214-13,-59-7,113 0,126-22,-143-4,80 17,150 8,102-22,-214-3,-202-1,40-11,44 4,-89 7,-40-7,18-7,86-10,443 20,-388 11,933-3,-932 16,-7 1,325-19,-588 2,1 1,-1 0,0 1,0 1,12 3,-4 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14T18:50:09.48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1 294,'62'-3,"0"-3,48-12,-16 3,488-41,-417 42,-43 3,78 5,324 43,-284-16,-69-6,125 8,-219-21,0-3,66-11,-16-10,0-6,21-12,-32 9,-70 20,1 3,0 2,33 0,144 4,-135 3,1657 3,-1404 13,-132-4,274 16,510 11,-928-45,1-2,-1-3,53-17,-44 10,0 3,62-2,669 9,-468 10,1036-2,-1043-17,10-1,-49 2,-23-1,867 15,-539 3,-566-4,0-1,0-1,9-4,-7 1,0 2,25 0,-16 4,41-1,68 7,-124 0,-7 2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14T23:59:57.26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99,'84'-3,"-1"-3,1-4,90-4,0 8,55 10,-21-1,-199-3,763 19,-218-5,-48-2,1024 10,-1022-25,1478 3,-1850-4,0-6,118-24,-50 11,-59 9,173-18,-134 20,178 10,-158 5,-177-3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15T00:07:46.022"/>
    </inkml:context>
    <inkml:brush xml:id="br0">
      <inkml:brushProperty name="width" value="0.025" units="cm"/>
      <inkml:brushProperty name="height" value="0.025" units="cm"/>
      <inkml:brushProperty name="color" value="#E71224"/>
      <inkml:brushProperty name="ignorePressure" value="1"/>
    </inkml:brush>
  </inkml:definitions>
  <inkml:trace contextRef="#ctx0" brushRef="#br0">209 66,'0'29,"2"-12,-2 1,0-1,-2 0,1 0,-2 0,0 0,-2-1,1 1,-5 6,2-7,0 0,1 1,1-1,0 1,1 1,1-1,1 3,1-14,1 0,0 0,0 1,1-1,0 0,0 0,0 0,1 0,-1 0,1 0,1-1,-1 1,1 0,0-1,1 0,-1 0,1 0,0 0,0-1,1 1,1 1,10 5,1-1,-1 0,1-1,1-1,0-1,0 0,0-1,1-1,0-1,6 0,-2 0,1 2,-1 1,0 0,-1 2,0 0,6 5,10 5,1-2,1-1,1-2,0-2,22 4,-1-1,57 24,-91-28,0-1,1-1,0-2,1-1,0-1,0-2,0 0,4-2,418-3,-419 0,1-2,-1-1,0-2,25-8,-22 5,0 2,1 2,29-2,90-8,-90 8,54-1,-87 7,1-2,-1-1,-1-2,20-6,-16 3,0 2,1 1,22 0,38 4,-29 1,0-2,14-6,17-1,0 5,1 4,29 6,30-1,-140-3,64-1,1 4,-1 4,0 3,6 0,0-4,1-3,45-7,16 1,1902 3,-2029-1,1-2,-1 0,18-6,-16 3,0 2,1 0,2 2,38-3,31-7,-39 4,0 3,13 2,1175 4,-1208 1,-1 1,35 9,-34-5,0-2,29 0,30-1,21 8,-28-3,53-3,-59-5,-10 0,20-5,-91 4,0 0,0 0,0-1,0 1,0-1,0 0,0 0,-1-1,1 1,0-1,-1 0,1 0,-1 0,0 0,1-1,-1 1,0-1,-1 0,1 0,0 0,-1 0,0 0,1-1,-1 1,-1 0,1-1,0 0,-1 0,0 1,0-1,0 0,0 0,-1 0,1-2,-1-4,0 1,-1 0,0 0,0 0,-1 1,0-1,-1 0,0 1,0-1,-1 1,0 0,-1 0,1 0,-1 1,-1-1,-47-55,30 36,0-1,2-1,-11-20,26 37,-1 1,0 0,-1 1,-1 0,1 0,-1 0,-1 1,0 1,0 0,-1 0,0 1,0 0,-1 1,0 0,0 1,0 0,0 1,-1 1,0 0,0 0,0 1,0 1,-11 0,12 1,-27-1,0-1,-1-3,-25-5,12 1,1 4,-1 1,0 3,-44 4,-12 0,-1423-3,1479 3,0 2,0 3,-32 9,30-5,-1-3,0-2,-13-2,-53-7,76 0,1 1,-1 2,1 3,-40 7,15 0,-2-2,1-4,-1-4,-48-4,-12 0,-1820 3,1902-2,0-3,-24-6,-15-1,-196-38,163 26,-158-33,221 45,33 5,0 2,0 1,-1 1,-1 1,-530 1,248 3,272 0,0 2,0 2,1 1,-18 7,13-4,0-1,0-2,-14-1,30-3,0 0,-18 6,-52 7,-25 0,84-9,-2-1,-20-1,-381-5,204-1,179-5,36-1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15T00:07:56.424"/>
    </inkml:context>
    <inkml:brush xml:id="br0">
      <inkml:brushProperty name="width" value="0.025" units="cm"/>
      <inkml:brushProperty name="height" value="0.025" units="cm"/>
      <inkml:brushProperty name="color" value="#E71224"/>
      <inkml:brushProperty name="ignorePressure" value="1"/>
    </inkml:brush>
  </inkml:definitions>
  <inkml:trace contextRef="#ctx0" brushRef="#br0">399 133,'-103'-2,"19"0,-50 7,126-4,1-1,0 2,0-1,1 1,-1 0,0 1,-4 2,10-5,0 1,0-1,0 1,0-1,0 1,0 0,0-1,0 1,0 0,0 0,1 0,-1 0,0 0,0 0,1 0,-1 0,1 0,-1 0,1 0,0 0,-1 0,1 0,0 0,0 1,0-1,0 0,0 0,0 0,0 0,0 1,0-1,0 0,1 0,-1 0,0 0,1 0,-1 0,1 0,-1 0,1 0,0 0,-1 0,1 0,0 0,0 0,0 0,0-1,-1 1,79 78,-33-35,-41-40,-1 1,0 0,-1 0,1 0,-1 0,0 1,0-1,-1 1,0 0,0 0,0 0,-1 0,1 5,0 8,-1 0,0 0,-3 15,3 49,-1-76,1 0,1-1,-1 1,1-1,1 1,-1-1,1 0,0 0,0 0,1 0,0 0,5 3,0 0,1-1,0 0,0-1,1 0,0-1,0 0,11 4,14 8,9 6,1-3,1-2,45 12,151 29,-197-53,0-2,0-2,0-2,9-2,-3-1,0 3,0 3,6 2,55 7,0-5,1-5,15-6,12 1,-112 4,0 1,0 1,11 4,-7-2,1-1,9-1,529 0,-291-7,3869 3,-4084-3,61-10,-51 4,14 2,180 8,62-4,-177-11,-65 4,42 2,-33 4,27-8,-30 3,54 2,1328 8,-1352-6,9-6,86-4,-42 15,-75 2,0-5,46-9,38-5,1 9,105 11,-58 0,399-3,-610 1,1 2,-1 0,17 6,-15-3,0-2,0 0,2-2,357-3,-352 0,0-2,-1-2,1 0,-1-3,19-7,-42 11,0 0,1-1,-1-1,-1 0,1 0,-1-1,0 0,-1 0,0-1,0 0,0-1,-1 0,-1 0,1 0,-1-1,-1 0,0 0,1-4,-2 6,-1-1,0-1,0 1,-1 0,0-1,0 1,-1-1,-1 0,0 1,0-1,0 0,-1 1,-1-1,0 1,0-1,-1 1,0 0,-1 0,1 0,-2 0,-2-4,-3-4,1-1,1-1,0 1,2-1,-4-15,4 11,-1 1,-2 0,-8-16,14 31,-1 0,0 1,-1 0,0 0,0 0,0 1,0-1,-1 1,0 0,0 1,0 0,-1 0,-4-3,-18-6,0 1,-1 2,-1 1,1 1,-1 1,0 2,-1 1,1 2,-18 1,7-1,-1-2,-22-5,19 2,-46-2,-587 8,327 3,320-4,1-1,0-1,-9-4,6 2,0 1,-22 0,-646 3,341 4,258-3,19-1,-50 6,36 12,65-10,-1-1,-24 1,19-5,-1 2,1 2,1 1,-1 2,-24 9,13-4,-1-2,-12 0,6-2,11-3,-1-2,1-3,-20-2,23 0,1 2,0 1,-1 2,-6 4,-57 11,0-3,-2-6,1-4,-11-5,-493-2,579 0,0-2,1-2,-8-2,5 0,-1 2,-24 0,-97 6,56 1,-19-5,5-12,73 8,0 1,-26 2,23 3,0-2,0-2,-16-5,-14 0,-1 4,0 3,0 3,-2 3,-63 0,-3687-3,3788 2,0 2,-33 7,29-4,0-1,-9-2,-604-3,316-3,316 3,-1 2,1 1,-18 4,15-2,1-1,-1-2,-2-1,-521 0,263-4,277 2,0-1,0 0,1 0,-1-1,0 0,1 0,-1-1,1-1,0 1,-3-3,-10-7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2-14T18:50:25.49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1 421,'74'4,"0"3,0 3,16 7,18 2,417 60,3-23,40-21,-306-33,-53-2,67 15,106 16,61-15,273-1,18 1,-608-16,906 19,-35-9,-5-46,-663 21,1316 1,-1000 17,-499-2,224-4,-249-3,0-6,3-6,-7 3,95 1,-81 7,34-10,168-23,-135 19,-1-9,21-13,-177 33,19-6,0 2,0 4,1 1,34 2,111 9,-71 1,0-6,46-10,456-83,-570 87,287-42,77-32,-222 44,1 9,130 1,-140 13,129-2,72 15,-355 1,0-2,19-4,59-6,774 8,-488 9,-86-5,352 5,-432 12,117 1,-271-17,17-1,-1 4,0 5,6 5,74 13,1-9,3-8,381-8,-240-3,-94 13,203 37,-107-8,89-13,86-19,-280-5,219-5,-283-13,-87 7,37 1,112 9,74-2,-261-3,0-1,0-2,29-10,42-7,-46 17,0 3,0 2,37 6,21-1,160-3,-251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D8DB9B-6485-43D1-94F3-7B1CFE5E924B}" type="datetimeFigureOut">
              <a:rPr lang="it-IT" smtClean="0"/>
              <a:t>15/12/2019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FA9543-5AD6-427D-A044-2968C17ACF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5598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FA9543-5AD6-427D-A044-2968C17ACF4B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4327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EFCE473-56E5-454D-B665-D0519ECA75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7B7A20D-1910-4326-B82A-1ACA635D5D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9E5982F-41A5-4E07-BAA3-205DFB09E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32DFF-87A6-45B4-8581-2A5D84C91C08}" type="datetimeFigureOut">
              <a:rPr lang="it-IT" smtClean="0"/>
              <a:t>15/12/2019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7EAC556-EE5A-4105-90B8-9C1D4D8B3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CB117F7-76BC-4346-81E8-053CC33EC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B30C-4C87-47AB-B148-EF7A3A5B6E7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2471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995013B-6205-41E4-949C-42E6993CE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2D8159C-3C19-4C86-A8C7-AC96B4EDFF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ED7247A-0123-42C9-B5E3-B1A88E864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32DFF-87A6-45B4-8581-2A5D84C91C08}" type="datetimeFigureOut">
              <a:rPr lang="it-IT" smtClean="0"/>
              <a:t>15/12/2019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E620F77-91A5-4923-B1DF-8D8C701A2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61FF736-C7FD-4A3E-8D45-05CFB510B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B30C-4C87-47AB-B148-EF7A3A5B6E7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582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BCBEA933-DB3B-4C33-BCE6-B2BACA4E7A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09E4B62-D33F-4A49-AD6D-F37B1C4699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0DAA56C-A2C2-4B97-AB7A-DBE449DB6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32DFF-87A6-45B4-8581-2A5D84C91C08}" type="datetimeFigureOut">
              <a:rPr lang="it-IT" smtClean="0"/>
              <a:t>15/12/2019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BF596DE-5182-466D-BF55-BE6E14447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03C3C9D-7EDE-418F-BE54-A4AD81B64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B30C-4C87-47AB-B148-EF7A3A5B6E7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8267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20BE392-9711-45A6-A728-7AA30DA03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E843C99-F5A6-4BFB-A84D-8A6AEED30E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EF85C6A-07B9-4922-B761-3C95750B5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32DFF-87A6-45B4-8581-2A5D84C91C08}" type="datetimeFigureOut">
              <a:rPr lang="it-IT" smtClean="0"/>
              <a:t>15/12/2019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37A6E8F-428A-46B2-B7D8-52DDB4225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B468238-A342-418D-88D8-9A3F0C414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B30C-4C87-47AB-B148-EF7A3A5B6E7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6781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5687D0A-4254-42F8-89AD-87A9FDEF0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BDE9435-41A8-48A8-AB7D-3A21F041C9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3CA587B-63F3-49F7-AD0A-A6E753CD2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32DFF-87A6-45B4-8581-2A5D84C91C08}" type="datetimeFigureOut">
              <a:rPr lang="it-IT" smtClean="0"/>
              <a:t>15/12/2019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26CBA66-237E-4540-BA7D-1A3951769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D91D8B3-FD47-4190-8EB4-859C4FF8D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B30C-4C87-47AB-B148-EF7A3A5B6E7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068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298FBE6-481A-40C5-A590-F0A953BC1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43B8A85-8590-43F1-A9B1-879D296E8B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C32D063-1861-4ED4-8525-8E4AB72C3F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4D6C80C-F346-4989-9B9D-164FAE840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32DFF-87A6-45B4-8581-2A5D84C91C08}" type="datetimeFigureOut">
              <a:rPr lang="it-IT" smtClean="0"/>
              <a:t>15/12/2019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01E57E4-B0F0-420B-BA40-5AC6D9086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2E78EF1-9A12-476E-8D61-BC98C2BB8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B30C-4C87-47AB-B148-EF7A3A5B6E7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3961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A4DE68B-E965-423A-AECB-6ED92C2D0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F976B8C-1ACA-4BE0-8F4C-D9F280452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D7C337C-DB0A-417F-968B-88F7DEA184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C51A84F-E3D8-4E6B-8541-4CAF4C84A3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14939377-D330-4B8E-AF36-B78F5FE623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2AFBB02F-72C6-4FC1-8229-CD85F91FB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32DFF-87A6-45B4-8581-2A5D84C91C08}" type="datetimeFigureOut">
              <a:rPr lang="it-IT" smtClean="0"/>
              <a:t>15/12/2019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FA2194C9-A46F-445B-B3B3-B8A5D0072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E36E1C37-ECC0-4431-BB23-7B9CB35CF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B30C-4C87-47AB-B148-EF7A3A5B6E7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7208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9150B96-5B08-403E-8A75-0A7B015A5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5C8AE5C5-FA57-4E05-B88F-D1C1C80DD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32DFF-87A6-45B4-8581-2A5D84C91C08}" type="datetimeFigureOut">
              <a:rPr lang="it-IT" smtClean="0"/>
              <a:t>15/12/2019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F9E1493-27A5-496C-BC0F-2C3A86761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1E3B465-946E-4A30-B741-6EA1CA8B5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B30C-4C87-47AB-B148-EF7A3A5B6E7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90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304A1F8D-13C0-42EE-9A36-FAF30F0B0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32DFF-87A6-45B4-8581-2A5D84C91C08}" type="datetimeFigureOut">
              <a:rPr lang="it-IT" smtClean="0"/>
              <a:t>15/12/2019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48BBEDA-4753-4471-A26E-BC9EFCEE8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CA9E9AE-0C1D-4B7E-B0FA-B7C4BF2A7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B30C-4C87-47AB-B148-EF7A3A5B6E7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9997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BE7AB1C-530E-4586-A501-555C73FAC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DEC782B-3AC5-479E-9016-C7C64987EA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8D7EE38-8B37-4EA4-B16B-E4FD840AE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2C131C8-CFA5-4E70-B389-095F82FA4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32DFF-87A6-45B4-8581-2A5D84C91C08}" type="datetimeFigureOut">
              <a:rPr lang="it-IT" smtClean="0"/>
              <a:t>15/12/2019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1BC3E05-7ED2-4D7E-9EE5-FB51DE38B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26EDC1D-74A6-40B9-833D-143FFFCC0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B30C-4C87-47AB-B148-EF7A3A5B6E7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1054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5803238-E85B-4C10-8291-00B225BA6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71D84CAF-1FB5-4AF2-A9B5-1C3615F2BC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FD29773-C6AF-47A0-B5A3-4B6818076A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42EED32-FB4C-49DF-A6D9-C9A094C08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32DFF-87A6-45B4-8581-2A5D84C91C08}" type="datetimeFigureOut">
              <a:rPr lang="it-IT" smtClean="0"/>
              <a:t>15/12/2019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96B6B29-4516-49B5-BE72-B17A869A4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0E47569-1DCA-4A21-AB2B-8A8A57E56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B30C-4C87-47AB-B148-EF7A3A5B6E7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6567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8615706F-2041-4927-8921-98F4F930F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51BDD43-BD99-400F-B33B-8EF7807542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4FAE5DE-34BA-40A0-ACFB-43D345DE92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32DFF-87A6-45B4-8581-2A5D84C91C08}" type="datetimeFigureOut">
              <a:rPr lang="it-IT" smtClean="0"/>
              <a:t>15/12/2019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F711BE6-06B1-480D-B532-DA10C52139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BDAEBE2-E676-4F4E-B57B-F1AB956952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2B30C-4C87-47AB-B148-EF7A3A5B6E7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1156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20.png"/><Relationship Id="rId18" Type="http://schemas.openxmlformats.org/officeDocument/2006/relationships/customXml" Target="../ink/ink8.xml"/><Relationship Id="rId26" Type="http://schemas.openxmlformats.org/officeDocument/2006/relationships/customXml" Target="../ink/ink12.xml"/><Relationship Id="rId3" Type="http://schemas.openxmlformats.org/officeDocument/2006/relationships/image" Target="../media/image15.emf"/><Relationship Id="rId21" Type="http://schemas.openxmlformats.org/officeDocument/2006/relationships/image" Target="../media/image24.png"/><Relationship Id="rId7" Type="http://schemas.openxmlformats.org/officeDocument/2006/relationships/image" Target="../media/image17.png"/><Relationship Id="rId12" Type="http://schemas.openxmlformats.org/officeDocument/2006/relationships/customXml" Target="../ink/ink5.xml"/><Relationship Id="rId17" Type="http://schemas.openxmlformats.org/officeDocument/2006/relationships/image" Target="../media/image22.png"/><Relationship Id="rId25" Type="http://schemas.openxmlformats.org/officeDocument/2006/relationships/image" Target="../media/image26.png"/><Relationship Id="rId2" Type="http://schemas.openxmlformats.org/officeDocument/2006/relationships/image" Target="../media/image14.emf"/><Relationship Id="rId16" Type="http://schemas.openxmlformats.org/officeDocument/2006/relationships/customXml" Target="../ink/ink7.xml"/><Relationship Id="rId20" Type="http://schemas.openxmlformats.org/officeDocument/2006/relationships/customXml" Target="../ink/ink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11" Type="http://schemas.openxmlformats.org/officeDocument/2006/relationships/image" Target="../media/image19.png"/><Relationship Id="rId24" Type="http://schemas.openxmlformats.org/officeDocument/2006/relationships/customXml" Target="../ink/ink11.xml"/><Relationship Id="rId5" Type="http://schemas.openxmlformats.org/officeDocument/2006/relationships/image" Target="../media/image16.png"/><Relationship Id="rId15" Type="http://schemas.openxmlformats.org/officeDocument/2006/relationships/image" Target="../media/image21.png"/><Relationship Id="rId23" Type="http://schemas.openxmlformats.org/officeDocument/2006/relationships/image" Target="../media/image25.png"/><Relationship Id="rId10" Type="http://schemas.openxmlformats.org/officeDocument/2006/relationships/customXml" Target="../ink/ink4.xml"/><Relationship Id="rId19" Type="http://schemas.openxmlformats.org/officeDocument/2006/relationships/image" Target="../media/image23.png"/><Relationship Id="rId4" Type="http://schemas.openxmlformats.org/officeDocument/2006/relationships/customXml" Target="../ink/ink1.xml"/><Relationship Id="rId9" Type="http://schemas.openxmlformats.org/officeDocument/2006/relationships/image" Target="../media/image18.png"/><Relationship Id="rId14" Type="http://schemas.openxmlformats.org/officeDocument/2006/relationships/customXml" Target="../ink/ink6.xml"/><Relationship Id="rId22" Type="http://schemas.openxmlformats.org/officeDocument/2006/relationships/customXml" Target="../ink/ink10.xml"/><Relationship Id="rId27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customXml" Target="../ink/ink17.xml"/><Relationship Id="rId18" Type="http://schemas.openxmlformats.org/officeDocument/2006/relationships/image" Target="../media/image37.png"/><Relationship Id="rId3" Type="http://schemas.openxmlformats.org/officeDocument/2006/relationships/image" Target="../media/image28.png"/><Relationship Id="rId21" Type="http://schemas.openxmlformats.org/officeDocument/2006/relationships/customXml" Target="../ink/ink21.xml"/><Relationship Id="rId7" Type="http://schemas.openxmlformats.org/officeDocument/2006/relationships/customXml" Target="../ink/ink14.xml"/><Relationship Id="rId12" Type="http://schemas.openxmlformats.org/officeDocument/2006/relationships/image" Target="../media/image34.png"/><Relationship Id="rId17" Type="http://schemas.openxmlformats.org/officeDocument/2006/relationships/customXml" Target="../ink/ink19.xml"/><Relationship Id="rId2" Type="http://schemas.openxmlformats.org/officeDocument/2006/relationships/customXml" Target="../ink/ink13.xml"/><Relationship Id="rId16" Type="http://schemas.openxmlformats.org/officeDocument/2006/relationships/image" Target="../media/image36.png"/><Relationship Id="rId20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emf"/><Relationship Id="rId11" Type="http://schemas.openxmlformats.org/officeDocument/2006/relationships/customXml" Target="../ink/ink16.xml"/><Relationship Id="rId24" Type="http://schemas.openxmlformats.org/officeDocument/2006/relationships/image" Target="../media/image40.png"/><Relationship Id="rId5" Type="http://schemas.openxmlformats.org/officeDocument/2006/relationships/image" Target="../media/image30.png"/><Relationship Id="rId15" Type="http://schemas.openxmlformats.org/officeDocument/2006/relationships/customXml" Target="../ink/ink18.xml"/><Relationship Id="rId23" Type="http://schemas.openxmlformats.org/officeDocument/2006/relationships/customXml" Target="../ink/ink22.xml"/><Relationship Id="rId10" Type="http://schemas.openxmlformats.org/officeDocument/2006/relationships/image" Target="../media/image33.png"/><Relationship Id="rId19" Type="http://schemas.openxmlformats.org/officeDocument/2006/relationships/customXml" Target="../ink/ink20.xml"/><Relationship Id="rId4" Type="http://schemas.openxmlformats.org/officeDocument/2006/relationships/image" Target="../media/image29.png"/><Relationship Id="rId9" Type="http://schemas.openxmlformats.org/officeDocument/2006/relationships/customXml" Target="../ink/ink15.xml"/><Relationship Id="rId14" Type="http://schemas.openxmlformats.org/officeDocument/2006/relationships/image" Target="../media/image35.png"/><Relationship Id="rId22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3.xml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ustomXml" Target="../ink/ink25.xml"/><Relationship Id="rId13" Type="http://schemas.openxmlformats.org/officeDocument/2006/relationships/image" Target="../media/image51.png"/><Relationship Id="rId18" Type="http://schemas.openxmlformats.org/officeDocument/2006/relationships/customXml" Target="../ink/ink30.xml"/><Relationship Id="rId26" Type="http://schemas.openxmlformats.org/officeDocument/2006/relationships/customXml" Target="../ink/ink34.xml"/><Relationship Id="rId3" Type="http://schemas.openxmlformats.org/officeDocument/2006/relationships/image" Target="../media/image37.emf"/><Relationship Id="rId21" Type="http://schemas.openxmlformats.org/officeDocument/2006/relationships/image" Target="../media/image55.png"/><Relationship Id="rId7" Type="http://schemas.openxmlformats.org/officeDocument/2006/relationships/image" Target="../media/image48.png"/><Relationship Id="rId12" Type="http://schemas.openxmlformats.org/officeDocument/2006/relationships/customXml" Target="../ink/ink27.xml"/><Relationship Id="rId17" Type="http://schemas.openxmlformats.org/officeDocument/2006/relationships/image" Target="../media/image53.png"/><Relationship Id="rId25" Type="http://schemas.openxmlformats.org/officeDocument/2006/relationships/image" Target="../media/image57.png"/><Relationship Id="rId2" Type="http://schemas.openxmlformats.org/officeDocument/2006/relationships/image" Target="../media/image36.emf"/><Relationship Id="rId16" Type="http://schemas.openxmlformats.org/officeDocument/2006/relationships/customXml" Target="../ink/ink29.xml"/><Relationship Id="rId20" Type="http://schemas.openxmlformats.org/officeDocument/2006/relationships/customXml" Target="../ink/ink31.xml"/><Relationship Id="rId29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4.xml"/><Relationship Id="rId11" Type="http://schemas.openxmlformats.org/officeDocument/2006/relationships/image" Target="../media/image50.png"/><Relationship Id="rId24" Type="http://schemas.openxmlformats.org/officeDocument/2006/relationships/customXml" Target="../ink/ink33.xml"/><Relationship Id="rId5" Type="http://schemas.openxmlformats.org/officeDocument/2006/relationships/image" Target="../media/image39.emf"/><Relationship Id="rId15" Type="http://schemas.openxmlformats.org/officeDocument/2006/relationships/image" Target="../media/image52.png"/><Relationship Id="rId23" Type="http://schemas.openxmlformats.org/officeDocument/2006/relationships/image" Target="../media/image56.png"/><Relationship Id="rId28" Type="http://schemas.openxmlformats.org/officeDocument/2006/relationships/customXml" Target="../ink/ink35.xml"/><Relationship Id="rId10" Type="http://schemas.openxmlformats.org/officeDocument/2006/relationships/customXml" Target="../ink/ink26.xml"/><Relationship Id="rId19" Type="http://schemas.openxmlformats.org/officeDocument/2006/relationships/image" Target="../media/image54.png"/><Relationship Id="rId4" Type="http://schemas.openxmlformats.org/officeDocument/2006/relationships/image" Target="../media/image38.emf"/><Relationship Id="rId9" Type="http://schemas.openxmlformats.org/officeDocument/2006/relationships/image" Target="../media/image49.png"/><Relationship Id="rId14" Type="http://schemas.openxmlformats.org/officeDocument/2006/relationships/customXml" Target="../ink/ink28.xml"/><Relationship Id="rId22" Type="http://schemas.openxmlformats.org/officeDocument/2006/relationships/customXml" Target="../ink/ink32.xml"/><Relationship Id="rId27" Type="http://schemas.openxmlformats.org/officeDocument/2006/relationships/image" Target="../media/image5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0.png"/><Relationship Id="rId13" Type="http://schemas.openxmlformats.org/officeDocument/2006/relationships/customXml" Target="../ink/ink41.xml"/><Relationship Id="rId18" Type="http://schemas.openxmlformats.org/officeDocument/2006/relationships/image" Target="../media/image550.png"/><Relationship Id="rId26" Type="http://schemas.openxmlformats.org/officeDocument/2006/relationships/image" Target="../media/image590.png"/><Relationship Id="rId3" Type="http://schemas.openxmlformats.org/officeDocument/2006/relationships/customXml" Target="../ink/ink36.xml"/><Relationship Id="rId21" Type="http://schemas.openxmlformats.org/officeDocument/2006/relationships/customXml" Target="../ink/ink45.xml"/><Relationship Id="rId34" Type="http://schemas.openxmlformats.org/officeDocument/2006/relationships/image" Target="../media/image63.png"/><Relationship Id="rId7" Type="http://schemas.openxmlformats.org/officeDocument/2006/relationships/customXml" Target="../ink/ink38.xml"/><Relationship Id="rId12" Type="http://schemas.openxmlformats.org/officeDocument/2006/relationships/image" Target="../media/image520.png"/><Relationship Id="rId17" Type="http://schemas.openxmlformats.org/officeDocument/2006/relationships/customXml" Target="../ink/ink43.xml"/><Relationship Id="rId25" Type="http://schemas.openxmlformats.org/officeDocument/2006/relationships/customXml" Target="../ink/ink47.xml"/><Relationship Id="rId33" Type="http://schemas.openxmlformats.org/officeDocument/2006/relationships/customXml" Target="../ink/ink51.xml"/><Relationship Id="rId2" Type="http://schemas.openxmlformats.org/officeDocument/2006/relationships/image" Target="../media/image41.emf"/><Relationship Id="rId16" Type="http://schemas.openxmlformats.org/officeDocument/2006/relationships/image" Target="../media/image540.png"/><Relationship Id="rId20" Type="http://schemas.openxmlformats.org/officeDocument/2006/relationships/image" Target="../media/image560.png"/><Relationship Id="rId29" Type="http://schemas.openxmlformats.org/officeDocument/2006/relationships/customXml" Target="../ink/ink4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0.png"/><Relationship Id="rId11" Type="http://schemas.openxmlformats.org/officeDocument/2006/relationships/customXml" Target="../ink/ink40.xml"/><Relationship Id="rId24" Type="http://schemas.openxmlformats.org/officeDocument/2006/relationships/image" Target="../media/image580.png"/><Relationship Id="rId32" Type="http://schemas.openxmlformats.org/officeDocument/2006/relationships/image" Target="../media/image62.png"/><Relationship Id="rId5" Type="http://schemas.openxmlformats.org/officeDocument/2006/relationships/customXml" Target="../ink/ink37.xml"/><Relationship Id="rId15" Type="http://schemas.openxmlformats.org/officeDocument/2006/relationships/customXml" Target="../ink/ink42.xml"/><Relationship Id="rId23" Type="http://schemas.openxmlformats.org/officeDocument/2006/relationships/customXml" Target="../ink/ink46.xml"/><Relationship Id="rId28" Type="http://schemas.openxmlformats.org/officeDocument/2006/relationships/image" Target="../media/image60.png"/><Relationship Id="rId10" Type="http://schemas.openxmlformats.org/officeDocument/2006/relationships/image" Target="../media/image510.png"/><Relationship Id="rId19" Type="http://schemas.openxmlformats.org/officeDocument/2006/relationships/customXml" Target="../ink/ink44.xml"/><Relationship Id="rId31" Type="http://schemas.openxmlformats.org/officeDocument/2006/relationships/customXml" Target="../ink/ink50.xml"/><Relationship Id="rId4" Type="http://schemas.openxmlformats.org/officeDocument/2006/relationships/image" Target="../media/image480.png"/><Relationship Id="rId9" Type="http://schemas.openxmlformats.org/officeDocument/2006/relationships/customXml" Target="../ink/ink39.xml"/><Relationship Id="rId14" Type="http://schemas.openxmlformats.org/officeDocument/2006/relationships/image" Target="../media/image530.png"/><Relationship Id="rId22" Type="http://schemas.openxmlformats.org/officeDocument/2006/relationships/image" Target="../media/image570.png"/><Relationship Id="rId27" Type="http://schemas.openxmlformats.org/officeDocument/2006/relationships/customXml" Target="../ink/ink48.xml"/><Relationship Id="rId30" Type="http://schemas.openxmlformats.org/officeDocument/2006/relationships/image" Target="../media/image6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68.png"/><Relationship Id="rId18" Type="http://schemas.openxmlformats.org/officeDocument/2006/relationships/customXml" Target="../ink/ink60.xml"/><Relationship Id="rId3" Type="http://schemas.openxmlformats.org/officeDocument/2006/relationships/customXml" Target="../ink/ink52.xml"/><Relationship Id="rId21" Type="http://schemas.openxmlformats.org/officeDocument/2006/relationships/image" Target="../media/image72.png"/><Relationship Id="rId7" Type="http://schemas.openxmlformats.org/officeDocument/2006/relationships/customXml" Target="../ink/ink54.xml"/><Relationship Id="rId12" Type="http://schemas.openxmlformats.org/officeDocument/2006/relationships/customXml" Target="../ink/ink57.xml"/><Relationship Id="rId17" Type="http://schemas.openxmlformats.org/officeDocument/2006/relationships/image" Target="../media/image70.png"/><Relationship Id="rId2" Type="http://schemas.openxmlformats.org/officeDocument/2006/relationships/image" Target="../media/image42.emf"/><Relationship Id="rId16" Type="http://schemas.openxmlformats.org/officeDocument/2006/relationships/customXml" Target="../ink/ink59.xml"/><Relationship Id="rId20" Type="http://schemas.openxmlformats.org/officeDocument/2006/relationships/customXml" Target="../ink/ink6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11" Type="http://schemas.openxmlformats.org/officeDocument/2006/relationships/image" Target="../media/image67.png"/><Relationship Id="rId5" Type="http://schemas.openxmlformats.org/officeDocument/2006/relationships/customXml" Target="../ink/ink53.xml"/><Relationship Id="rId15" Type="http://schemas.openxmlformats.org/officeDocument/2006/relationships/image" Target="../media/image69.png"/><Relationship Id="rId23" Type="http://schemas.openxmlformats.org/officeDocument/2006/relationships/image" Target="../media/image73.png"/><Relationship Id="rId10" Type="http://schemas.openxmlformats.org/officeDocument/2006/relationships/customXml" Target="../ink/ink56.xml"/><Relationship Id="rId19" Type="http://schemas.openxmlformats.org/officeDocument/2006/relationships/image" Target="../media/image71.png"/><Relationship Id="rId4" Type="http://schemas.openxmlformats.org/officeDocument/2006/relationships/image" Target="../media/image480.png"/><Relationship Id="rId9" Type="http://schemas.openxmlformats.org/officeDocument/2006/relationships/customXml" Target="../ink/ink55.xml"/><Relationship Id="rId14" Type="http://schemas.openxmlformats.org/officeDocument/2006/relationships/customXml" Target="../ink/ink58.xml"/><Relationship Id="rId22" Type="http://schemas.openxmlformats.org/officeDocument/2006/relationships/customXml" Target="../ink/ink6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allegato%20Bozza_schema_per_disciplina_di_tutela_PN.doc.pdf" TargetMode="External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emf"/><Relationship Id="rId5" Type="http://schemas.openxmlformats.org/officeDocument/2006/relationships/image" Target="../media/image68.emf"/><Relationship Id="rId4" Type="http://schemas.openxmlformats.org/officeDocument/2006/relationships/image" Target="../media/image67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customXml" Target="../ink/ink68.xml"/><Relationship Id="rId3" Type="http://schemas.openxmlformats.org/officeDocument/2006/relationships/customXml" Target="../ink/ink63.xml"/><Relationship Id="rId7" Type="http://schemas.openxmlformats.org/officeDocument/2006/relationships/customXml" Target="../ink/ink65.xml"/><Relationship Id="rId12" Type="http://schemas.openxmlformats.org/officeDocument/2006/relationships/image" Target="../media/image77.png"/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0.png"/><Relationship Id="rId11" Type="http://schemas.openxmlformats.org/officeDocument/2006/relationships/customXml" Target="../ink/ink67.xml"/><Relationship Id="rId5" Type="http://schemas.openxmlformats.org/officeDocument/2006/relationships/customXml" Target="../ink/ink64.xml"/><Relationship Id="rId10" Type="http://schemas.openxmlformats.org/officeDocument/2006/relationships/image" Target="../media/image76.png"/><Relationship Id="rId4" Type="http://schemas.openxmlformats.org/officeDocument/2006/relationships/image" Target="../media/image640.png"/><Relationship Id="rId9" Type="http://schemas.openxmlformats.org/officeDocument/2006/relationships/customXml" Target="../ink/ink66.xml"/><Relationship Id="rId14" Type="http://schemas.openxmlformats.org/officeDocument/2006/relationships/image" Target="../media/image78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13" Type="http://schemas.openxmlformats.org/officeDocument/2006/relationships/customXml" Target="../ink/ink74.xml"/><Relationship Id="rId3" Type="http://schemas.openxmlformats.org/officeDocument/2006/relationships/customXml" Target="../ink/ink69.xml"/><Relationship Id="rId7" Type="http://schemas.openxmlformats.org/officeDocument/2006/relationships/customXml" Target="../ink/ink71.xml"/><Relationship Id="rId12" Type="http://schemas.openxmlformats.org/officeDocument/2006/relationships/image" Target="../media/image84.png"/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11" Type="http://schemas.openxmlformats.org/officeDocument/2006/relationships/customXml" Target="../ink/ink73.xml"/><Relationship Id="rId5" Type="http://schemas.openxmlformats.org/officeDocument/2006/relationships/customXml" Target="../ink/ink70.xml"/><Relationship Id="rId10" Type="http://schemas.openxmlformats.org/officeDocument/2006/relationships/image" Target="../media/image83.png"/><Relationship Id="rId4" Type="http://schemas.openxmlformats.org/officeDocument/2006/relationships/image" Target="../media/image80.png"/><Relationship Id="rId9" Type="http://schemas.openxmlformats.org/officeDocument/2006/relationships/customXml" Target="../ink/ink72.xml"/><Relationship Id="rId14" Type="http://schemas.openxmlformats.org/officeDocument/2006/relationships/image" Target="../media/image85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customXml" Target="../ink/ink77.xml"/><Relationship Id="rId13" Type="http://schemas.openxmlformats.org/officeDocument/2006/relationships/image" Target="../media/image92.png"/><Relationship Id="rId18" Type="http://schemas.openxmlformats.org/officeDocument/2006/relationships/customXml" Target="../ink/ink82.xml"/><Relationship Id="rId3" Type="http://schemas.openxmlformats.org/officeDocument/2006/relationships/image" Target="../media/image73.emf"/><Relationship Id="rId7" Type="http://schemas.openxmlformats.org/officeDocument/2006/relationships/image" Target="../media/image89.png"/><Relationship Id="rId12" Type="http://schemas.openxmlformats.org/officeDocument/2006/relationships/customXml" Target="../ink/ink79.xml"/><Relationship Id="rId17" Type="http://schemas.openxmlformats.org/officeDocument/2006/relationships/image" Target="../media/image94.png"/><Relationship Id="rId2" Type="http://schemas.openxmlformats.org/officeDocument/2006/relationships/image" Target="../media/image72.emf"/><Relationship Id="rId16" Type="http://schemas.openxmlformats.org/officeDocument/2006/relationships/customXml" Target="../ink/ink8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6.xml"/><Relationship Id="rId11" Type="http://schemas.openxmlformats.org/officeDocument/2006/relationships/image" Target="../media/image91.png"/><Relationship Id="rId5" Type="http://schemas.openxmlformats.org/officeDocument/2006/relationships/image" Target="../media/image88.png"/><Relationship Id="rId15" Type="http://schemas.openxmlformats.org/officeDocument/2006/relationships/image" Target="../media/image93.png"/><Relationship Id="rId10" Type="http://schemas.openxmlformats.org/officeDocument/2006/relationships/customXml" Target="../ink/ink78.xml"/><Relationship Id="rId19" Type="http://schemas.openxmlformats.org/officeDocument/2006/relationships/image" Target="../media/image95.png"/><Relationship Id="rId4" Type="http://schemas.openxmlformats.org/officeDocument/2006/relationships/customXml" Target="../ink/ink75.xml"/><Relationship Id="rId9" Type="http://schemas.openxmlformats.org/officeDocument/2006/relationships/image" Target="../media/image90.png"/><Relationship Id="rId14" Type="http://schemas.openxmlformats.org/officeDocument/2006/relationships/customXml" Target="../ink/ink8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D1D4658-32CD-4903-BDA6-7B54EEA4ED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7A29A97C-0C3C-4F06-9CA4-68DFD1CE40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0886" y="983228"/>
            <a:ext cx="8301112" cy="5874772"/>
          </a:xfrm>
          <a:custGeom>
            <a:avLst/>
            <a:gdLst>
              <a:gd name="connsiteX0" fmla="*/ 3607511 w 8301112"/>
              <a:gd name="connsiteY0" fmla="*/ 0 h 5874772"/>
              <a:gd name="connsiteX1" fmla="*/ 8106431 w 8301112"/>
              <a:gd name="connsiteY1" fmla="*/ 0 h 5874772"/>
              <a:gd name="connsiteX2" fmla="*/ 8301112 w 8301112"/>
              <a:gd name="connsiteY2" fmla="*/ 0 h 5874772"/>
              <a:gd name="connsiteX3" fmla="*/ 8301112 w 8301112"/>
              <a:gd name="connsiteY3" fmla="*/ 5874772 h 5874772"/>
              <a:gd name="connsiteX4" fmla="*/ 27685 w 8301112"/>
              <a:gd name="connsiteY4" fmla="*/ 5874772 h 5874772"/>
              <a:gd name="connsiteX5" fmla="*/ 24376 w 8301112"/>
              <a:gd name="connsiteY5" fmla="*/ 5862584 h 5874772"/>
              <a:gd name="connsiteX6" fmla="*/ 97502 w 8301112"/>
              <a:gd name="connsiteY6" fmla="*/ 5167850 h 5874772"/>
              <a:gd name="connsiteX7" fmla="*/ 2827510 w 8301112"/>
              <a:gd name="connsiteY7" fmla="*/ 438782 h 5874772"/>
              <a:gd name="connsiteX8" fmla="*/ 3607511 w 8301112"/>
              <a:gd name="connsiteY8" fmla="*/ 0 h 587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01112" h="5874772">
                <a:moveTo>
                  <a:pt x="3607511" y="0"/>
                </a:moveTo>
                <a:cubicBezTo>
                  <a:pt x="3607511" y="0"/>
                  <a:pt x="3607511" y="0"/>
                  <a:pt x="8106431" y="0"/>
                </a:cubicBezTo>
                <a:lnTo>
                  <a:pt x="8301112" y="0"/>
                </a:lnTo>
                <a:lnTo>
                  <a:pt x="8301112" y="5874772"/>
                </a:lnTo>
                <a:lnTo>
                  <a:pt x="27685" y="5874772"/>
                </a:lnTo>
                <a:lnTo>
                  <a:pt x="24376" y="5862584"/>
                </a:lnTo>
                <a:cubicBezTo>
                  <a:pt x="-24375" y="5631005"/>
                  <a:pt x="0" y="5362863"/>
                  <a:pt x="97502" y="5167850"/>
                </a:cubicBezTo>
                <a:cubicBezTo>
                  <a:pt x="97502" y="5167850"/>
                  <a:pt x="97502" y="5167850"/>
                  <a:pt x="2827510" y="438782"/>
                </a:cubicBezTo>
                <a:cubicBezTo>
                  <a:pt x="2973760" y="195014"/>
                  <a:pt x="3331265" y="0"/>
                  <a:pt x="3607511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01292C1-8B12-4AF2-9B59-8851A132E5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6700" y="360023"/>
            <a:ext cx="5342806" cy="4453168"/>
          </a:xfrm>
          <a:custGeom>
            <a:avLst/>
            <a:gdLst>
              <a:gd name="connsiteX0" fmla="*/ 313737 w 5342806"/>
              <a:gd name="connsiteY0" fmla="*/ 2699726 h 4453168"/>
              <a:gd name="connsiteX1" fmla="*/ 775980 w 5342806"/>
              <a:gd name="connsiteY1" fmla="*/ 2699726 h 4453168"/>
              <a:gd name="connsiteX2" fmla="*/ 846865 w 5342806"/>
              <a:gd name="connsiteY2" fmla="*/ 2741502 h 4453168"/>
              <a:gd name="connsiteX3" fmla="*/ 1078485 w 5342806"/>
              <a:gd name="connsiteY3" fmla="*/ 3140369 h 4453168"/>
              <a:gd name="connsiteX4" fmla="*/ 1078485 w 5342806"/>
              <a:gd name="connsiteY4" fmla="*/ 3221933 h 4453168"/>
              <a:gd name="connsiteX5" fmla="*/ 846865 w 5342806"/>
              <a:gd name="connsiteY5" fmla="*/ 3620799 h 4453168"/>
              <a:gd name="connsiteX6" fmla="*/ 775980 w 5342806"/>
              <a:gd name="connsiteY6" fmla="*/ 3662576 h 4453168"/>
              <a:gd name="connsiteX7" fmla="*/ 313737 w 5342806"/>
              <a:gd name="connsiteY7" fmla="*/ 3662576 h 4453168"/>
              <a:gd name="connsiteX8" fmla="*/ 241855 w 5342806"/>
              <a:gd name="connsiteY8" fmla="*/ 3620799 h 4453168"/>
              <a:gd name="connsiteX9" fmla="*/ 11232 w 5342806"/>
              <a:gd name="connsiteY9" fmla="*/ 3221933 h 4453168"/>
              <a:gd name="connsiteX10" fmla="*/ 11232 w 5342806"/>
              <a:gd name="connsiteY10" fmla="*/ 3140369 h 4453168"/>
              <a:gd name="connsiteX11" fmla="*/ 241855 w 5342806"/>
              <a:gd name="connsiteY11" fmla="*/ 2741502 h 4453168"/>
              <a:gd name="connsiteX12" fmla="*/ 313737 w 5342806"/>
              <a:gd name="connsiteY12" fmla="*/ 2699726 h 4453168"/>
              <a:gd name="connsiteX13" fmla="*/ 2150770 w 5342806"/>
              <a:gd name="connsiteY13" fmla="*/ 492430 h 4453168"/>
              <a:gd name="connsiteX14" fmla="*/ 2388454 w 5342806"/>
              <a:gd name="connsiteY14" fmla="*/ 492430 h 4453168"/>
              <a:gd name="connsiteX15" fmla="*/ 2416181 w 5342806"/>
              <a:gd name="connsiteY15" fmla="*/ 492430 h 4453168"/>
              <a:gd name="connsiteX16" fmla="*/ 2442639 w 5342806"/>
              <a:gd name="connsiteY16" fmla="*/ 537992 h 4453168"/>
              <a:gd name="connsiteX17" fmla="*/ 2572233 w 5342806"/>
              <a:gd name="connsiteY17" fmla="*/ 761161 h 4453168"/>
              <a:gd name="connsiteX18" fmla="*/ 2572233 w 5342806"/>
              <a:gd name="connsiteY18" fmla="*/ 886078 h 4453168"/>
              <a:gd name="connsiteX19" fmla="*/ 2217501 w 5342806"/>
              <a:gd name="connsiteY19" fmla="*/ 1496950 h 4453168"/>
              <a:gd name="connsiteX20" fmla="*/ 2108941 w 5342806"/>
              <a:gd name="connsiteY20" fmla="*/ 1560931 h 4453168"/>
              <a:gd name="connsiteX21" fmla="*/ 1401007 w 5342806"/>
              <a:gd name="connsiteY21" fmla="*/ 1560931 h 4453168"/>
              <a:gd name="connsiteX22" fmla="*/ 1367679 w 5342806"/>
              <a:gd name="connsiteY22" fmla="*/ 1556504 h 4453168"/>
              <a:gd name="connsiteX23" fmla="*/ 1344756 w 5342806"/>
              <a:gd name="connsiteY23" fmla="*/ 1546893 h 4453168"/>
              <a:gd name="connsiteX24" fmla="*/ 1358765 w 5342806"/>
              <a:gd name="connsiteY24" fmla="*/ 1522665 h 4453168"/>
              <a:gd name="connsiteX25" fmla="*/ 1855078 w 5342806"/>
              <a:gd name="connsiteY25" fmla="*/ 664281 h 4453168"/>
              <a:gd name="connsiteX26" fmla="*/ 2150770 w 5342806"/>
              <a:gd name="connsiteY26" fmla="*/ 492430 h 4453168"/>
              <a:gd name="connsiteX27" fmla="*/ 1359084 w 5342806"/>
              <a:gd name="connsiteY27" fmla="*/ 0 h 4453168"/>
              <a:gd name="connsiteX28" fmla="*/ 2157630 w 5342806"/>
              <a:gd name="connsiteY28" fmla="*/ 0 h 4453168"/>
              <a:gd name="connsiteX29" fmla="*/ 2280085 w 5342806"/>
              <a:gd name="connsiteY29" fmla="*/ 72172 h 4453168"/>
              <a:gd name="connsiteX30" fmla="*/ 2494708 w 5342806"/>
              <a:gd name="connsiteY30" fmla="*/ 441767 h 4453168"/>
              <a:gd name="connsiteX31" fmla="*/ 2518954 w 5342806"/>
              <a:gd name="connsiteY31" fmla="*/ 483519 h 4453168"/>
              <a:gd name="connsiteX32" fmla="*/ 2499877 w 5342806"/>
              <a:gd name="connsiteY32" fmla="*/ 483519 h 4453168"/>
              <a:gd name="connsiteX33" fmla="*/ 2409708 w 5342806"/>
              <a:gd name="connsiteY33" fmla="*/ 483519 h 4453168"/>
              <a:gd name="connsiteX34" fmla="*/ 2370537 w 5342806"/>
              <a:gd name="connsiteY34" fmla="*/ 416064 h 4453168"/>
              <a:gd name="connsiteX35" fmla="*/ 2220885 w 5342806"/>
              <a:gd name="connsiteY35" fmla="*/ 158353 h 4453168"/>
              <a:gd name="connsiteX36" fmla="*/ 2112324 w 5342806"/>
              <a:gd name="connsiteY36" fmla="*/ 94371 h 4453168"/>
              <a:gd name="connsiteX37" fmla="*/ 1404390 w 5342806"/>
              <a:gd name="connsiteY37" fmla="*/ 94371 h 4453168"/>
              <a:gd name="connsiteX38" fmla="*/ 1294301 w 5342806"/>
              <a:gd name="connsiteY38" fmla="*/ 158353 h 4453168"/>
              <a:gd name="connsiteX39" fmla="*/ 941098 w 5342806"/>
              <a:gd name="connsiteY39" fmla="*/ 769224 h 4453168"/>
              <a:gd name="connsiteX40" fmla="*/ 941098 w 5342806"/>
              <a:gd name="connsiteY40" fmla="*/ 894141 h 4453168"/>
              <a:gd name="connsiteX41" fmla="*/ 1294301 w 5342806"/>
              <a:gd name="connsiteY41" fmla="*/ 1505013 h 4453168"/>
              <a:gd name="connsiteX42" fmla="*/ 1340745 w 5342806"/>
              <a:gd name="connsiteY42" fmla="*/ 1551856 h 4453168"/>
              <a:gd name="connsiteX43" fmla="*/ 1346119 w 5342806"/>
              <a:gd name="connsiteY43" fmla="*/ 1554109 h 4453168"/>
              <a:gd name="connsiteX44" fmla="*/ 1317310 w 5342806"/>
              <a:gd name="connsiteY44" fmla="*/ 1603934 h 4453168"/>
              <a:gd name="connsiteX45" fmla="*/ 1295884 w 5342806"/>
              <a:gd name="connsiteY45" fmla="*/ 1640991 h 4453168"/>
              <a:gd name="connsiteX46" fmla="*/ 1318107 w 5342806"/>
              <a:gd name="connsiteY46" fmla="*/ 1650309 h 4453168"/>
              <a:gd name="connsiteX47" fmla="*/ 1355700 w 5342806"/>
              <a:gd name="connsiteY47" fmla="*/ 1655302 h 4453168"/>
              <a:gd name="connsiteX48" fmla="*/ 2154247 w 5342806"/>
              <a:gd name="connsiteY48" fmla="*/ 1655302 h 4453168"/>
              <a:gd name="connsiteX49" fmla="*/ 2276701 w 5342806"/>
              <a:gd name="connsiteY49" fmla="*/ 1583132 h 4453168"/>
              <a:gd name="connsiteX50" fmla="*/ 2676837 w 5342806"/>
              <a:gd name="connsiteY50" fmla="*/ 894072 h 4453168"/>
              <a:gd name="connsiteX51" fmla="*/ 2676837 w 5342806"/>
              <a:gd name="connsiteY51" fmla="*/ 753167 h 4453168"/>
              <a:gd name="connsiteX52" fmla="*/ 2544761 w 5342806"/>
              <a:gd name="connsiteY52" fmla="*/ 525724 h 4453168"/>
              <a:gd name="connsiteX53" fmla="*/ 2525427 w 5342806"/>
              <a:gd name="connsiteY53" fmla="*/ 492430 h 4453168"/>
              <a:gd name="connsiteX54" fmla="*/ 2614995 w 5342806"/>
              <a:gd name="connsiteY54" fmla="*/ 492430 h 4453168"/>
              <a:gd name="connsiteX55" fmla="*/ 4052233 w 5342806"/>
              <a:gd name="connsiteY55" fmla="*/ 492430 h 4453168"/>
              <a:gd name="connsiteX56" fmla="*/ 4343819 w 5342806"/>
              <a:gd name="connsiteY56" fmla="*/ 664281 h 4453168"/>
              <a:gd name="connsiteX57" fmla="*/ 5296604 w 5342806"/>
              <a:gd name="connsiteY57" fmla="*/ 2305041 h 4453168"/>
              <a:gd name="connsiteX58" fmla="*/ 5296604 w 5342806"/>
              <a:gd name="connsiteY58" fmla="*/ 2640558 h 4453168"/>
              <a:gd name="connsiteX59" fmla="*/ 4343819 w 5342806"/>
              <a:gd name="connsiteY59" fmla="*/ 4281318 h 4453168"/>
              <a:gd name="connsiteX60" fmla="*/ 4052233 w 5342806"/>
              <a:gd name="connsiteY60" fmla="*/ 4453168 h 4453168"/>
              <a:gd name="connsiteX61" fmla="*/ 2150770 w 5342806"/>
              <a:gd name="connsiteY61" fmla="*/ 4453168 h 4453168"/>
              <a:gd name="connsiteX62" fmla="*/ 1855078 w 5342806"/>
              <a:gd name="connsiteY62" fmla="*/ 4281318 h 4453168"/>
              <a:gd name="connsiteX63" fmla="*/ 906399 w 5342806"/>
              <a:gd name="connsiteY63" fmla="*/ 2640558 h 4453168"/>
              <a:gd name="connsiteX64" fmla="*/ 906399 w 5342806"/>
              <a:gd name="connsiteY64" fmla="*/ 2305041 h 4453168"/>
              <a:gd name="connsiteX65" fmla="*/ 1258651 w 5342806"/>
              <a:gd name="connsiteY65" fmla="*/ 1695815 h 4453168"/>
              <a:gd name="connsiteX66" fmla="*/ 1288338 w 5342806"/>
              <a:gd name="connsiteY66" fmla="*/ 1644472 h 4453168"/>
              <a:gd name="connsiteX67" fmla="*/ 1287293 w 5342806"/>
              <a:gd name="connsiteY67" fmla="*/ 1644034 h 4453168"/>
              <a:gd name="connsiteX68" fmla="*/ 1234904 w 5342806"/>
              <a:gd name="connsiteY68" fmla="*/ 1591195 h 4453168"/>
              <a:gd name="connsiteX69" fmla="*/ 836494 w 5342806"/>
              <a:gd name="connsiteY69" fmla="*/ 902135 h 4453168"/>
              <a:gd name="connsiteX70" fmla="*/ 836494 w 5342806"/>
              <a:gd name="connsiteY70" fmla="*/ 761230 h 4453168"/>
              <a:gd name="connsiteX71" fmla="*/ 1234904 w 5342806"/>
              <a:gd name="connsiteY71" fmla="*/ 72172 h 4453168"/>
              <a:gd name="connsiteX72" fmla="*/ 1359084 w 5342806"/>
              <a:gd name="connsiteY72" fmla="*/ 0 h 445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5342806" h="4453168">
                <a:moveTo>
                  <a:pt x="313737" y="2699726"/>
                </a:moveTo>
                <a:cubicBezTo>
                  <a:pt x="313737" y="2699726"/>
                  <a:pt x="313737" y="2699726"/>
                  <a:pt x="775980" y="2699726"/>
                </a:cubicBezTo>
                <a:cubicBezTo>
                  <a:pt x="804933" y="2699726"/>
                  <a:pt x="832887" y="2715641"/>
                  <a:pt x="846865" y="2741502"/>
                </a:cubicBezTo>
                <a:cubicBezTo>
                  <a:pt x="846865" y="2741502"/>
                  <a:pt x="846865" y="2741502"/>
                  <a:pt x="1078485" y="3140369"/>
                </a:cubicBezTo>
                <a:cubicBezTo>
                  <a:pt x="1093461" y="3165236"/>
                  <a:pt x="1093461" y="3197066"/>
                  <a:pt x="1078485" y="3221933"/>
                </a:cubicBezTo>
                <a:cubicBezTo>
                  <a:pt x="1078485" y="3221933"/>
                  <a:pt x="1078485" y="3221933"/>
                  <a:pt x="846865" y="3620799"/>
                </a:cubicBezTo>
                <a:cubicBezTo>
                  <a:pt x="832887" y="3646661"/>
                  <a:pt x="804933" y="3662576"/>
                  <a:pt x="775980" y="3662576"/>
                </a:cubicBezTo>
                <a:cubicBezTo>
                  <a:pt x="775980" y="3662576"/>
                  <a:pt x="775980" y="3662576"/>
                  <a:pt x="313737" y="3662576"/>
                </a:cubicBezTo>
                <a:cubicBezTo>
                  <a:pt x="283786" y="3662576"/>
                  <a:pt x="256830" y="3646661"/>
                  <a:pt x="241855" y="3620799"/>
                </a:cubicBezTo>
                <a:cubicBezTo>
                  <a:pt x="241855" y="3620799"/>
                  <a:pt x="241855" y="3620799"/>
                  <a:pt x="11232" y="3221933"/>
                </a:cubicBezTo>
                <a:cubicBezTo>
                  <a:pt x="-3743" y="3197066"/>
                  <a:pt x="-3743" y="3165236"/>
                  <a:pt x="11232" y="3140369"/>
                </a:cubicBezTo>
                <a:cubicBezTo>
                  <a:pt x="11232" y="3140369"/>
                  <a:pt x="11232" y="3140369"/>
                  <a:pt x="241855" y="2741502"/>
                </a:cubicBezTo>
                <a:cubicBezTo>
                  <a:pt x="256830" y="2715641"/>
                  <a:pt x="283786" y="2699726"/>
                  <a:pt x="313737" y="2699726"/>
                </a:cubicBezTo>
                <a:close/>
                <a:moveTo>
                  <a:pt x="2150770" y="492430"/>
                </a:moveTo>
                <a:cubicBezTo>
                  <a:pt x="2150770" y="492430"/>
                  <a:pt x="2150770" y="492430"/>
                  <a:pt x="2388454" y="492430"/>
                </a:cubicBezTo>
                <a:lnTo>
                  <a:pt x="2416181" y="492430"/>
                </a:lnTo>
                <a:lnTo>
                  <a:pt x="2442639" y="537992"/>
                </a:lnTo>
                <a:cubicBezTo>
                  <a:pt x="2479480" y="601434"/>
                  <a:pt x="2522349" y="675258"/>
                  <a:pt x="2572233" y="761161"/>
                </a:cubicBezTo>
                <a:cubicBezTo>
                  <a:pt x="2595168" y="799246"/>
                  <a:pt x="2595168" y="847994"/>
                  <a:pt x="2572233" y="886078"/>
                </a:cubicBezTo>
                <a:cubicBezTo>
                  <a:pt x="2572233" y="886078"/>
                  <a:pt x="2572233" y="886078"/>
                  <a:pt x="2217501" y="1496950"/>
                </a:cubicBezTo>
                <a:cubicBezTo>
                  <a:pt x="2196094" y="1536558"/>
                  <a:pt x="2153283" y="1560931"/>
                  <a:pt x="2108941" y="1560931"/>
                </a:cubicBezTo>
                <a:cubicBezTo>
                  <a:pt x="2108941" y="1560931"/>
                  <a:pt x="2108941" y="1560931"/>
                  <a:pt x="1401007" y="1560931"/>
                </a:cubicBezTo>
                <a:cubicBezTo>
                  <a:pt x="1389539" y="1560931"/>
                  <a:pt x="1378359" y="1559408"/>
                  <a:pt x="1367679" y="1556504"/>
                </a:cubicBezTo>
                <a:lnTo>
                  <a:pt x="1344756" y="1546893"/>
                </a:lnTo>
                <a:lnTo>
                  <a:pt x="1358765" y="1522665"/>
                </a:lnTo>
                <a:cubicBezTo>
                  <a:pt x="1485427" y="1303600"/>
                  <a:pt x="1647555" y="1023197"/>
                  <a:pt x="1855078" y="664281"/>
                </a:cubicBezTo>
                <a:cubicBezTo>
                  <a:pt x="1916680" y="557897"/>
                  <a:pt x="2027565" y="492430"/>
                  <a:pt x="2150770" y="492430"/>
                </a:cubicBezTo>
                <a:close/>
                <a:moveTo>
                  <a:pt x="1359084" y="0"/>
                </a:moveTo>
                <a:cubicBezTo>
                  <a:pt x="1359084" y="0"/>
                  <a:pt x="1359084" y="0"/>
                  <a:pt x="2157630" y="0"/>
                </a:cubicBezTo>
                <a:cubicBezTo>
                  <a:pt x="2207647" y="0"/>
                  <a:pt x="2255938" y="27495"/>
                  <a:pt x="2280085" y="72172"/>
                </a:cubicBezTo>
                <a:cubicBezTo>
                  <a:pt x="2280085" y="72172"/>
                  <a:pt x="2280085" y="72172"/>
                  <a:pt x="2494708" y="441767"/>
                </a:cubicBezTo>
                <a:lnTo>
                  <a:pt x="2518954" y="483519"/>
                </a:lnTo>
                <a:lnTo>
                  <a:pt x="2499877" y="483519"/>
                </a:lnTo>
                <a:lnTo>
                  <a:pt x="2409708" y="483519"/>
                </a:lnTo>
                <a:lnTo>
                  <a:pt x="2370537" y="416064"/>
                </a:lnTo>
                <a:cubicBezTo>
                  <a:pt x="2220885" y="158353"/>
                  <a:pt x="2220885" y="158353"/>
                  <a:pt x="2220885" y="158353"/>
                </a:cubicBezTo>
                <a:cubicBezTo>
                  <a:pt x="2199478" y="118745"/>
                  <a:pt x="2156666" y="94371"/>
                  <a:pt x="2112324" y="94371"/>
                </a:cubicBezTo>
                <a:cubicBezTo>
                  <a:pt x="1404390" y="94371"/>
                  <a:pt x="1404390" y="94371"/>
                  <a:pt x="1404390" y="94371"/>
                </a:cubicBezTo>
                <a:cubicBezTo>
                  <a:pt x="1358520" y="94371"/>
                  <a:pt x="1317236" y="118745"/>
                  <a:pt x="1294301" y="158353"/>
                </a:cubicBezTo>
                <a:cubicBezTo>
                  <a:pt x="941098" y="769224"/>
                  <a:pt x="941098" y="769224"/>
                  <a:pt x="941098" y="769224"/>
                </a:cubicBezTo>
                <a:cubicBezTo>
                  <a:pt x="918163" y="807309"/>
                  <a:pt x="918163" y="856057"/>
                  <a:pt x="941098" y="894141"/>
                </a:cubicBezTo>
                <a:cubicBezTo>
                  <a:pt x="1294301" y="1505013"/>
                  <a:pt x="1294301" y="1505013"/>
                  <a:pt x="1294301" y="1505013"/>
                </a:cubicBezTo>
                <a:cubicBezTo>
                  <a:pt x="1305769" y="1524817"/>
                  <a:pt x="1321823" y="1540812"/>
                  <a:pt x="1340745" y="1551856"/>
                </a:cubicBezTo>
                <a:lnTo>
                  <a:pt x="1346119" y="1554109"/>
                </a:lnTo>
                <a:lnTo>
                  <a:pt x="1317310" y="1603934"/>
                </a:lnTo>
                <a:lnTo>
                  <a:pt x="1295884" y="1640991"/>
                </a:lnTo>
                <a:lnTo>
                  <a:pt x="1318107" y="1650309"/>
                </a:lnTo>
                <a:cubicBezTo>
                  <a:pt x="1330154" y="1653584"/>
                  <a:pt x="1342766" y="1655302"/>
                  <a:pt x="1355700" y="1655302"/>
                </a:cubicBezTo>
                <a:cubicBezTo>
                  <a:pt x="2154247" y="1655302"/>
                  <a:pt x="2154247" y="1655302"/>
                  <a:pt x="2154247" y="1655302"/>
                </a:cubicBezTo>
                <a:cubicBezTo>
                  <a:pt x="2204264" y="1655302"/>
                  <a:pt x="2252555" y="1627810"/>
                  <a:pt x="2276701" y="1583132"/>
                </a:cubicBezTo>
                <a:cubicBezTo>
                  <a:pt x="2676837" y="894072"/>
                  <a:pt x="2676837" y="894072"/>
                  <a:pt x="2676837" y="894072"/>
                </a:cubicBezTo>
                <a:cubicBezTo>
                  <a:pt x="2702708" y="851114"/>
                  <a:pt x="2702708" y="796127"/>
                  <a:pt x="2676837" y="753167"/>
                </a:cubicBezTo>
                <a:cubicBezTo>
                  <a:pt x="2626820" y="667035"/>
                  <a:pt x="2583056" y="591669"/>
                  <a:pt x="2544761" y="525724"/>
                </a:cubicBezTo>
                <a:lnTo>
                  <a:pt x="2525427" y="492430"/>
                </a:lnTo>
                <a:lnTo>
                  <a:pt x="2614995" y="492430"/>
                </a:lnTo>
                <a:cubicBezTo>
                  <a:pt x="2893530" y="492430"/>
                  <a:pt x="3339185" y="492430"/>
                  <a:pt x="4052233" y="492430"/>
                </a:cubicBezTo>
                <a:cubicBezTo>
                  <a:pt x="4171332" y="492430"/>
                  <a:pt x="4286323" y="557897"/>
                  <a:pt x="4343819" y="664281"/>
                </a:cubicBezTo>
                <a:cubicBezTo>
                  <a:pt x="4343819" y="664281"/>
                  <a:pt x="4343819" y="664281"/>
                  <a:pt x="5296604" y="2305041"/>
                </a:cubicBezTo>
                <a:cubicBezTo>
                  <a:pt x="5358207" y="2407332"/>
                  <a:pt x="5358207" y="2538266"/>
                  <a:pt x="5296604" y="2640558"/>
                </a:cubicBezTo>
                <a:cubicBezTo>
                  <a:pt x="5296604" y="2640558"/>
                  <a:pt x="5296604" y="2640558"/>
                  <a:pt x="4343819" y="4281318"/>
                </a:cubicBezTo>
                <a:cubicBezTo>
                  <a:pt x="4286323" y="4387702"/>
                  <a:pt x="4171332" y="4453168"/>
                  <a:pt x="4052233" y="4453168"/>
                </a:cubicBezTo>
                <a:cubicBezTo>
                  <a:pt x="4052233" y="4453168"/>
                  <a:pt x="4052233" y="4453168"/>
                  <a:pt x="2150770" y="4453168"/>
                </a:cubicBezTo>
                <a:cubicBezTo>
                  <a:pt x="2027565" y="4453168"/>
                  <a:pt x="1916680" y="4387702"/>
                  <a:pt x="1855078" y="4281318"/>
                </a:cubicBezTo>
                <a:cubicBezTo>
                  <a:pt x="1855078" y="4281318"/>
                  <a:pt x="1855078" y="4281318"/>
                  <a:pt x="906399" y="2640558"/>
                </a:cubicBezTo>
                <a:cubicBezTo>
                  <a:pt x="844796" y="2538266"/>
                  <a:pt x="844796" y="2407332"/>
                  <a:pt x="906399" y="2305041"/>
                </a:cubicBezTo>
                <a:cubicBezTo>
                  <a:pt x="906399" y="2305041"/>
                  <a:pt x="906399" y="2305041"/>
                  <a:pt x="1258651" y="1695815"/>
                </a:cubicBezTo>
                <a:lnTo>
                  <a:pt x="1288338" y="1644472"/>
                </a:lnTo>
                <a:lnTo>
                  <a:pt x="1287293" y="1644034"/>
                </a:lnTo>
                <a:cubicBezTo>
                  <a:pt x="1265949" y="1631576"/>
                  <a:pt x="1247840" y="1613534"/>
                  <a:pt x="1234904" y="1591195"/>
                </a:cubicBezTo>
                <a:cubicBezTo>
                  <a:pt x="1234904" y="1591195"/>
                  <a:pt x="1234904" y="1591195"/>
                  <a:pt x="836494" y="902135"/>
                </a:cubicBezTo>
                <a:cubicBezTo>
                  <a:pt x="810622" y="859177"/>
                  <a:pt x="810622" y="804190"/>
                  <a:pt x="836494" y="761230"/>
                </a:cubicBezTo>
                <a:cubicBezTo>
                  <a:pt x="836494" y="761230"/>
                  <a:pt x="836494" y="761230"/>
                  <a:pt x="1234904" y="72172"/>
                </a:cubicBezTo>
                <a:cubicBezTo>
                  <a:pt x="1260775" y="27495"/>
                  <a:pt x="1307343" y="0"/>
                  <a:pt x="1359084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Immagine 4" descr="Immagine che contiene segnale, nero, piatto, orologio&#10;&#10;Descrizione generata automaticamente">
            <a:extLst>
              <a:ext uri="{FF2B5EF4-FFF2-40B4-BE49-F238E27FC236}">
                <a16:creationId xmlns:a16="http://schemas.microsoft.com/office/drawing/2014/main" id="{693774BE-039C-44BD-8D81-EFCE2B6472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222" y="1675341"/>
            <a:ext cx="2420410" cy="2420410"/>
          </a:xfrm>
          <a:prstGeom prst="rect">
            <a:avLst/>
          </a:prstGeom>
        </p:spPr>
      </p:pic>
      <p:pic>
        <p:nvPicPr>
          <p:cNvPr id="7" name="Immagine 6" descr="Immagine che contiene disegnando, segnale&#10;&#10;Descrizione generata automaticamente">
            <a:extLst>
              <a:ext uri="{FF2B5EF4-FFF2-40B4-BE49-F238E27FC236}">
                <a16:creationId xmlns:a16="http://schemas.microsoft.com/office/drawing/2014/main" id="{DB7087F2-5732-483C-91AD-41AAB86CE1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221" y="3159609"/>
            <a:ext cx="5096955" cy="1401662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BC437D27-9934-4770-B416-373AF4400285}"/>
              </a:ext>
            </a:extLst>
          </p:cNvPr>
          <p:cNvSpPr/>
          <p:nvPr/>
        </p:nvSpPr>
        <p:spPr>
          <a:xfrm>
            <a:off x="1959458" y="260397"/>
            <a:ext cx="78334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Roccamandolfi 15/12/2</a:t>
            </a:r>
            <a:r>
              <a:rPr lang="it-IT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019</a:t>
            </a:r>
            <a:endParaRPr lang="it-IT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72903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BDD04803-F9C1-40B9-AAD5-92CA1979F8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8169" y="0"/>
            <a:ext cx="91556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7540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11F29D38-164D-4EE6-B01B-D446CED34D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8928" y="0"/>
            <a:ext cx="90541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8576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95E55C03-6A71-4EE1-8E47-9AC57822A1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785" y="0"/>
            <a:ext cx="91684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422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F3298BD9-F240-4912-8211-6AF38110743A}"/>
              </a:ext>
            </a:extLst>
          </p:cNvPr>
          <p:cNvSpPr/>
          <p:nvPr/>
        </p:nvSpPr>
        <p:spPr>
          <a:xfrm>
            <a:off x="1714307" y="124984"/>
            <a:ext cx="838883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Facendo seguito alla presentazione il Ministero….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0886C15F-F037-42E9-83F7-BB9CF0584E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819" y="574540"/>
            <a:ext cx="10422361" cy="4501920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91EC24EC-7DE3-46E8-835F-8C2301FA8F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58" y="4936845"/>
            <a:ext cx="9984781" cy="202188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put penna 5">
                <a:extLst>
                  <a:ext uri="{FF2B5EF4-FFF2-40B4-BE49-F238E27FC236}">
                    <a16:creationId xmlns:a16="http://schemas.microsoft.com/office/drawing/2014/main" id="{7300315C-BC51-4655-983D-98328E6089CB}"/>
                  </a:ext>
                </a:extLst>
              </p14:cNvPr>
              <p14:cNvContentPartPr/>
              <p14:nvPr/>
            </p14:nvContentPartPr>
            <p14:xfrm>
              <a:off x="6909826" y="1237707"/>
              <a:ext cx="3189240" cy="82800"/>
            </p14:xfrm>
          </p:contentPart>
        </mc:Choice>
        <mc:Fallback xmlns="">
          <p:pic>
            <p:nvPicPr>
              <p:cNvPr id="6" name="Input penna 5">
                <a:extLst>
                  <a:ext uri="{FF2B5EF4-FFF2-40B4-BE49-F238E27FC236}">
                    <a16:creationId xmlns:a16="http://schemas.microsoft.com/office/drawing/2014/main" id="{7300315C-BC51-4655-983D-98328E6089C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55826" y="1129707"/>
                <a:ext cx="3296880" cy="29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put penna 6">
                <a:extLst>
                  <a:ext uri="{FF2B5EF4-FFF2-40B4-BE49-F238E27FC236}">
                    <a16:creationId xmlns:a16="http://schemas.microsoft.com/office/drawing/2014/main" id="{57625F2F-2114-4926-80D2-4ADB98EA8E47}"/>
                  </a:ext>
                </a:extLst>
              </p14:cNvPr>
              <p14:cNvContentPartPr/>
              <p14:nvPr/>
            </p14:nvContentPartPr>
            <p14:xfrm>
              <a:off x="8796586" y="2124747"/>
              <a:ext cx="1939320" cy="63720"/>
            </p14:xfrm>
          </p:contentPart>
        </mc:Choice>
        <mc:Fallback xmlns="">
          <p:pic>
            <p:nvPicPr>
              <p:cNvPr id="7" name="Input penna 6">
                <a:extLst>
                  <a:ext uri="{FF2B5EF4-FFF2-40B4-BE49-F238E27FC236}">
                    <a16:creationId xmlns:a16="http://schemas.microsoft.com/office/drawing/2014/main" id="{57625F2F-2114-4926-80D2-4ADB98EA8E4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742946" y="2016747"/>
                <a:ext cx="2046960" cy="27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Input penna 7">
                <a:extLst>
                  <a:ext uri="{FF2B5EF4-FFF2-40B4-BE49-F238E27FC236}">
                    <a16:creationId xmlns:a16="http://schemas.microsoft.com/office/drawing/2014/main" id="{85790B75-1781-495C-9B0C-5493A59F4184}"/>
                  </a:ext>
                </a:extLst>
              </p14:cNvPr>
              <p14:cNvContentPartPr/>
              <p14:nvPr/>
            </p14:nvContentPartPr>
            <p14:xfrm>
              <a:off x="1041466" y="2371707"/>
              <a:ext cx="9801000" cy="128160"/>
            </p14:xfrm>
          </p:contentPart>
        </mc:Choice>
        <mc:Fallback xmlns="">
          <p:pic>
            <p:nvPicPr>
              <p:cNvPr id="8" name="Input penna 7">
                <a:extLst>
                  <a:ext uri="{FF2B5EF4-FFF2-40B4-BE49-F238E27FC236}">
                    <a16:creationId xmlns:a16="http://schemas.microsoft.com/office/drawing/2014/main" id="{85790B75-1781-495C-9B0C-5493A59F418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87826" y="2264067"/>
                <a:ext cx="9908640" cy="34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Input penna 8">
                <a:extLst>
                  <a:ext uri="{FF2B5EF4-FFF2-40B4-BE49-F238E27FC236}">
                    <a16:creationId xmlns:a16="http://schemas.microsoft.com/office/drawing/2014/main" id="{F5DE5439-F866-4F8C-9386-8DED54E52C17}"/>
                  </a:ext>
                </a:extLst>
              </p14:cNvPr>
              <p14:cNvContentPartPr/>
              <p14:nvPr/>
            </p14:nvContentPartPr>
            <p14:xfrm>
              <a:off x="1018426" y="2521467"/>
              <a:ext cx="9644040" cy="546480"/>
            </p14:xfrm>
          </p:contentPart>
        </mc:Choice>
        <mc:Fallback xmlns="">
          <p:pic>
            <p:nvPicPr>
              <p:cNvPr id="9" name="Input penna 8">
                <a:extLst>
                  <a:ext uri="{FF2B5EF4-FFF2-40B4-BE49-F238E27FC236}">
                    <a16:creationId xmlns:a16="http://schemas.microsoft.com/office/drawing/2014/main" id="{F5DE5439-F866-4F8C-9386-8DED54E52C1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64426" y="2413467"/>
                <a:ext cx="9751680" cy="76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Input penna 10">
                <a:extLst>
                  <a:ext uri="{FF2B5EF4-FFF2-40B4-BE49-F238E27FC236}">
                    <a16:creationId xmlns:a16="http://schemas.microsoft.com/office/drawing/2014/main" id="{008AB637-FC83-4312-97F8-6D4BBE225DBA}"/>
                  </a:ext>
                </a:extLst>
              </p14:cNvPr>
              <p14:cNvContentPartPr/>
              <p14:nvPr/>
            </p14:nvContentPartPr>
            <p14:xfrm>
              <a:off x="3958186" y="3482667"/>
              <a:ext cx="6851520" cy="210240"/>
            </p14:xfrm>
          </p:contentPart>
        </mc:Choice>
        <mc:Fallback xmlns="">
          <p:pic>
            <p:nvPicPr>
              <p:cNvPr id="11" name="Input penna 10">
                <a:extLst>
                  <a:ext uri="{FF2B5EF4-FFF2-40B4-BE49-F238E27FC236}">
                    <a16:creationId xmlns:a16="http://schemas.microsoft.com/office/drawing/2014/main" id="{008AB637-FC83-4312-97F8-6D4BBE225DB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904546" y="3375027"/>
                <a:ext cx="6959160" cy="42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2" name="Input penna 11">
                <a:extLst>
                  <a:ext uri="{FF2B5EF4-FFF2-40B4-BE49-F238E27FC236}">
                    <a16:creationId xmlns:a16="http://schemas.microsoft.com/office/drawing/2014/main" id="{143C1B37-8482-4A73-A0DA-9F789D58DDAE}"/>
                  </a:ext>
                </a:extLst>
              </p14:cNvPr>
              <p14:cNvContentPartPr/>
              <p14:nvPr/>
            </p14:nvContentPartPr>
            <p14:xfrm>
              <a:off x="1099426" y="3643587"/>
              <a:ext cx="6852240" cy="213480"/>
            </p14:xfrm>
          </p:contentPart>
        </mc:Choice>
        <mc:Fallback xmlns="">
          <p:pic>
            <p:nvPicPr>
              <p:cNvPr id="12" name="Input penna 11">
                <a:extLst>
                  <a:ext uri="{FF2B5EF4-FFF2-40B4-BE49-F238E27FC236}">
                    <a16:creationId xmlns:a16="http://schemas.microsoft.com/office/drawing/2014/main" id="{143C1B37-8482-4A73-A0DA-9F789D58DDA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45426" y="3535587"/>
                <a:ext cx="6959880" cy="42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3" name="Input penna 12">
                <a:extLst>
                  <a:ext uri="{FF2B5EF4-FFF2-40B4-BE49-F238E27FC236}">
                    <a16:creationId xmlns:a16="http://schemas.microsoft.com/office/drawing/2014/main" id="{3974BE00-7F82-4807-BD71-11B2842C83F5}"/>
                  </a:ext>
                </a:extLst>
              </p14:cNvPr>
              <p14:cNvContentPartPr/>
              <p14:nvPr/>
            </p14:nvContentPartPr>
            <p14:xfrm>
              <a:off x="7603906" y="3703707"/>
              <a:ext cx="3121920" cy="200160"/>
            </p14:xfrm>
          </p:contentPart>
        </mc:Choice>
        <mc:Fallback xmlns="">
          <p:pic>
            <p:nvPicPr>
              <p:cNvPr id="13" name="Input penna 12">
                <a:extLst>
                  <a:ext uri="{FF2B5EF4-FFF2-40B4-BE49-F238E27FC236}">
                    <a16:creationId xmlns:a16="http://schemas.microsoft.com/office/drawing/2014/main" id="{3974BE00-7F82-4807-BD71-11B2842C83F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550266" y="3595707"/>
                <a:ext cx="3229560" cy="41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4" name="Input penna 13">
                <a:extLst>
                  <a:ext uri="{FF2B5EF4-FFF2-40B4-BE49-F238E27FC236}">
                    <a16:creationId xmlns:a16="http://schemas.microsoft.com/office/drawing/2014/main" id="{04D63763-19AF-4605-9AC8-6166FD2614B6}"/>
                  </a:ext>
                </a:extLst>
              </p14:cNvPr>
              <p14:cNvContentPartPr/>
              <p14:nvPr/>
            </p14:nvContentPartPr>
            <p14:xfrm>
              <a:off x="1064146" y="4060827"/>
              <a:ext cx="5191920" cy="105840"/>
            </p14:xfrm>
          </p:contentPart>
        </mc:Choice>
        <mc:Fallback xmlns="">
          <p:pic>
            <p:nvPicPr>
              <p:cNvPr id="14" name="Input penna 13">
                <a:extLst>
                  <a:ext uri="{FF2B5EF4-FFF2-40B4-BE49-F238E27FC236}">
                    <a16:creationId xmlns:a16="http://schemas.microsoft.com/office/drawing/2014/main" id="{04D63763-19AF-4605-9AC8-6166FD2614B6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010506" y="3953187"/>
                <a:ext cx="5299560" cy="32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5" name="Input penna 14">
                <a:extLst>
                  <a:ext uri="{FF2B5EF4-FFF2-40B4-BE49-F238E27FC236}">
                    <a16:creationId xmlns:a16="http://schemas.microsoft.com/office/drawing/2014/main" id="{72E5DD5F-F87A-42D7-98CB-6E3D4836FB2F}"/>
                  </a:ext>
                </a:extLst>
              </p14:cNvPr>
              <p14:cNvContentPartPr/>
              <p14:nvPr/>
            </p14:nvContentPartPr>
            <p14:xfrm>
              <a:off x="1041466" y="4327947"/>
              <a:ext cx="9790200" cy="278280"/>
            </p14:xfrm>
          </p:contentPart>
        </mc:Choice>
        <mc:Fallback xmlns="">
          <p:pic>
            <p:nvPicPr>
              <p:cNvPr id="15" name="Input penna 14">
                <a:extLst>
                  <a:ext uri="{FF2B5EF4-FFF2-40B4-BE49-F238E27FC236}">
                    <a16:creationId xmlns:a16="http://schemas.microsoft.com/office/drawing/2014/main" id="{72E5DD5F-F87A-42D7-98CB-6E3D4836FB2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987826" y="4219947"/>
                <a:ext cx="9897840" cy="49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6" name="Input penna 15">
                <a:extLst>
                  <a:ext uri="{FF2B5EF4-FFF2-40B4-BE49-F238E27FC236}">
                    <a16:creationId xmlns:a16="http://schemas.microsoft.com/office/drawing/2014/main" id="{34F0DB68-E76D-4FAE-9014-828B7768867B}"/>
                  </a:ext>
                </a:extLst>
              </p14:cNvPr>
              <p14:cNvContentPartPr/>
              <p14:nvPr/>
            </p14:nvContentPartPr>
            <p14:xfrm>
              <a:off x="1145866" y="4689747"/>
              <a:ext cx="3205800" cy="123840"/>
            </p14:xfrm>
          </p:contentPart>
        </mc:Choice>
        <mc:Fallback xmlns="">
          <p:pic>
            <p:nvPicPr>
              <p:cNvPr id="16" name="Input penna 15">
                <a:extLst>
                  <a:ext uri="{FF2B5EF4-FFF2-40B4-BE49-F238E27FC236}">
                    <a16:creationId xmlns:a16="http://schemas.microsoft.com/office/drawing/2014/main" id="{34F0DB68-E76D-4FAE-9014-828B7768867B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091866" y="4582107"/>
                <a:ext cx="3313440" cy="33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7" name="Input penna 16">
                <a:extLst>
                  <a:ext uri="{FF2B5EF4-FFF2-40B4-BE49-F238E27FC236}">
                    <a16:creationId xmlns:a16="http://schemas.microsoft.com/office/drawing/2014/main" id="{3F85887A-11C7-4F33-828D-67D4EA721942}"/>
                  </a:ext>
                </a:extLst>
              </p14:cNvPr>
              <p14:cNvContentPartPr/>
              <p14:nvPr/>
            </p14:nvContentPartPr>
            <p14:xfrm>
              <a:off x="2314786" y="5590107"/>
              <a:ext cx="8427960" cy="116640"/>
            </p14:xfrm>
          </p:contentPart>
        </mc:Choice>
        <mc:Fallback xmlns="">
          <p:pic>
            <p:nvPicPr>
              <p:cNvPr id="17" name="Input penna 16">
                <a:extLst>
                  <a:ext uri="{FF2B5EF4-FFF2-40B4-BE49-F238E27FC236}">
                    <a16:creationId xmlns:a16="http://schemas.microsoft.com/office/drawing/2014/main" id="{3F85887A-11C7-4F33-828D-67D4EA721942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260786" y="5482107"/>
                <a:ext cx="8535600" cy="33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8" name="Input penna 17">
                <a:extLst>
                  <a:ext uri="{FF2B5EF4-FFF2-40B4-BE49-F238E27FC236}">
                    <a16:creationId xmlns:a16="http://schemas.microsoft.com/office/drawing/2014/main" id="{0B188BB9-DA88-4566-8B7A-226B8C866F6A}"/>
                  </a:ext>
                </a:extLst>
              </p14:cNvPr>
              <p14:cNvContentPartPr/>
              <p14:nvPr/>
            </p14:nvContentPartPr>
            <p14:xfrm>
              <a:off x="1122466" y="5819787"/>
              <a:ext cx="7927560" cy="95760"/>
            </p14:xfrm>
          </p:contentPart>
        </mc:Choice>
        <mc:Fallback xmlns="">
          <p:pic>
            <p:nvPicPr>
              <p:cNvPr id="18" name="Input penna 17">
                <a:extLst>
                  <a:ext uri="{FF2B5EF4-FFF2-40B4-BE49-F238E27FC236}">
                    <a16:creationId xmlns:a16="http://schemas.microsoft.com/office/drawing/2014/main" id="{0B188BB9-DA88-4566-8B7A-226B8C866F6A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068826" y="5711787"/>
                <a:ext cx="8035200" cy="311400"/>
              </a:xfrm>
              <a:prstGeom prst="rect">
                <a:avLst/>
              </a:prstGeom>
            </p:spPr>
          </p:pic>
        </mc:Fallback>
      </mc:AlternateContent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97294807-AF96-49F3-939C-653F786DD810}"/>
              </a:ext>
            </a:extLst>
          </p:cNvPr>
          <p:cNvSpPr txBox="1"/>
          <p:nvPr/>
        </p:nvSpPr>
        <p:spPr>
          <a:xfrm>
            <a:off x="10428790" y="335666"/>
            <a:ext cx="1707878" cy="374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18/12/2018</a:t>
            </a:r>
          </a:p>
        </p:txBody>
      </p:sp>
    </p:spTree>
    <p:extLst>
      <p:ext uri="{BB962C8B-B14F-4D97-AF65-F5344CB8AC3E}">
        <p14:creationId xmlns:p14="http://schemas.microsoft.com/office/powerpoint/2010/main" val="5673864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">
            <p14:nvContentPartPr>
              <p14:cNvPr id="3" name="Input penna 2">
                <a:extLst>
                  <a:ext uri="{FF2B5EF4-FFF2-40B4-BE49-F238E27FC236}">
                    <a16:creationId xmlns:a16="http://schemas.microsoft.com/office/drawing/2014/main" id="{303C6560-5815-424A-9D91-8D7836E3D941}"/>
                  </a:ext>
                </a:extLst>
              </p14:cNvPr>
              <p14:cNvContentPartPr/>
              <p14:nvPr/>
            </p14:nvContentPartPr>
            <p14:xfrm>
              <a:off x="844546" y="-185373"/>
              <a:ext cx="360" cy="360"/>
            </p14:xfrm>
          </p:contentPart>
        </mc:Choice>
        <mc:Fallback xmlns="">
          <p:pic>
            <p:nvPicPr>
              <p:cNvPr id="3" name="Input penna 2">
                <a:extLst>
                  <a:ext uri="{FF2B5EF4-FFF2-40B4-BE49-F238E27FC236}">
                    <a16:creationId xmlns:a16="http://schemas.microsoft.com/office/drawing/2014/main" id="{303C6560-5815-424A-9D91-8D7836E3D94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26906" y="-293373"/>
                <a:ext cx="36000" cy="21600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Immagine 3">
            <a:extLst>
              <a:ext uri="{FF2B5EF4-FFF2-40B4-BE49-F238E27FC236}">
                <a16:creationId xmlns:a16="http://schemas.microsoft.com/office/drawing/2014/main" id="{8AA60ED1-1D41-47A0-802E-641F48111C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1065" y="0"/>
            <a:ext cx="9858375" cy="2766349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F74C47A8-D23F-4963-A3EA-EEF62B18C3B3}"/>
              </a:ext>
            </a:extLst>
          </p:cNvPr>
          <p:cNvSpPr txBox="1"/>
          <p:nvPr/>
        </p:nvSpPr>
        <p:spPr>
          <a:xfrm>
            <a:off x="10203385" y="138366"/>
            <a:ext cx="1875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19/01/2019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60B78ED8-525B-4FA8-8E5E-0E60509EB0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5851" y="5436252"/>
            <a:ext cx="9448800" cy="100965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303A2F0C-4872-48E8-9CE4-0DEC23E55D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3719" y="2766349"/>
            <a:ext cx="10024561" cy="260952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Input penna 9">
                <a:extLst>
                  <a:ext uri="{FF2B5EF4-FFF2-40B4-BE49-F238E27FC236}">
                    <a16:creationId xmlns:a16="http://schemas.microsoft.com/office/drawing/2014/main" id="{77B7F93D-B21F-454F-BFC9-EBE715A0A443}"/>
                  </a:ext>
                </a:extLst>
              </p14:cNvPr>
              <p14:cNvContentPartPr/>
              <p14:nvPr/>
            </p14:nvContentPartPr>
            <p14:xfrm>
              <a:off x="3827394" y="3540592"/>
              <a:ext cx="6888960" cy="75600"/>
            </p14:xfrm>
          </p:contentPart>
        </mc:Choice>
        <mc:Fallback xmlns="">
          <p:pic>
            <p:nvPicPr>
              <p:cNvPr id="10" name="Input penna 9">
                <a:extLst>
                  <a:ext uri="{FF2B5EF4-FFF2-40B4-BE49-F238E27FC236}">
                    <a16:creationId xmlns:a16="http://schemas.microsoft.com/office/drawing/2014/main" id="{77B7F93D-B21F-454F-BFC9-EBE715A0A44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773754" y="3432592"/>
                <a:ext cx="6996600" cy="29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" name="Input penna 10">
                <a:extLst>
                  <a:ext uri="{FF2B5EF4-FFF2-40B4-BE49-F238E27FC236}">
                    <a16:creationId xmlns:a16="http://schemas.microsoft.com/office/drawing/2014/main" id="{80B8D930-59B3-4403-95C5-1915372BE938}"/>
                  </a:ext>
                </a:extLst>
              </p14:cNvPr>
              <p14:cNvContentPartPr/>
              <p14:nvPr/>
            </p14:nvContentPartPr>
            <p14:xfrm>
              <a:off x="1371114" y="3698632"/>
              <a:ext cx="9658080" cy="204120"/>
            </p14:xfrm>
          </p:contentPart>
        </mc:Choice>
        <mc:Fallback xmlns="">
          <p:pic>
            <p:nvPicPr>
              <p:cNvPr id="11" name="Input penna 10">
                <a:extLst>
                  <a:ext uri="{FF2B5EF4-FFF2-40B4-BE49-F238E27FC236}">
                    <a16:creationId xmlns:a16="http://schemas.microsoft.com/office/drawing/2014/main" id="{80B8D930-59B3-4403-95C5-1915372BE93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317474" y="3590992"/>
                <a:ext cx="9765720" cy="41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2" name="Input penna 11">
                <a:extLst>
                  <a:ext uri="{FF2B5EF4-FFF2-40B4-BE49-F238E27FC236}">
                    <a16:creationId xmlns:a16="http://schemas.microsoft.com/office/drawing/2014/main" id="{6153F797-99C6-4715-B129-FFE523D5025C}"/>
                  </a:ext>
                </a:extLst>
              </p14:cNvPr>
              <p14:cNvContentPartPr/>
              <p14:nvPr/>
            </p14:nvContentPartPr>
            <p14:xfrm>
              <a:off x="1445634" y="4122712"/>
              <a:ext cx="9352440" cy="131760"/>
            </p14:xfrm>
          </p:contentPart>
        </mc:Choice>
        <mc:Fallback xmlns="">
          <p:pic>
            <p:nvPicPr>
              <p:cNvPr id="12" name="Input penna 11">
                <a:extLst>
                  <a:ext uri="{FF2B5EF4-FFF2-40B4-BE49-F238E27FC236}">
                    <a16:creationId xmlns:a16="http://schemas.microsoft.com/office/drawing/2014/main" id="{6153F797-99C6-4715-B129-FFE523D5025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391994" y="4014712"/>
                <a:ext cx="9460080" cy="34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" name="Input penna 12">
                <a:extLst>
                  <a:ext uri="{FF2B5EF4-FFF2-40B4-BE49-F238E27FC236}">
                    <a16:creationId xmlns:a16="http://schemas.microsoft.com/office/drawing/2014/main" id="{59730098-41A4-4DC8-94FB-535E0AED2D58}"/>
                  </a:ext>
                </a:extLst>
              </p14:cNvPr>
              <p14:cNvContentPartPr/>
              <p14:nvPr/>
            </p14:nvContentPartPr>
            <p14:xfrm>
              <a:off x="1456434" y="4326472"/>
              <a:ext cx="9197280" cy="214560"/>
            </p14:xfrm>
          </p:contentPart>
        </mc:Choice>
        <mc:Fallback xmlns="">
          <p:pic>
            <p:nvPicPr>
              <p:cNvPr id="13" name="Input penna 12">
                <a:extLst>
                  <a:ext uri="{FF2B5EF4-FFF2-40B4-BE49-F238E27FC236}">
                    <a16:creationId xmlns:a16="http://schemas.microsoft.com/office/drawing/2014/main" id="{59730098-41A4-4DC8-94FB-535E0AED2D5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402794" y="4218832"/>
                <a:ext cx="9304920" cy="43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4" name="Input penna 13">
                <a:extLst>
                  <a:ext uri="{FF2B5EF4-FFF2-40B4-BE49-F238E27FC236}">
                    <a16:creationId xmlns:a16="http://schemas.microsoft.com/office/drawing/2014/main" id="{5DAF2DB0-4548-4515-99A5-1B326DC3D28D}"/>
                  </a:ext>
                </a:extLst>
              </p14:cNvPr>
              <p14:cNvContentPartPr/>
              <p14:nvPr/>
            </p14:nvContentPartPr>
            <p14:xfrm>
              <a:off x="1445634" y="4287952"/>
              <a:ext cx="8049960" cy="526320"/>
            </p14:xfrm>
          </p:contentPart>
        </mc:Choice>
        <mc:Fallback xmlns="">
          <p:pic>
            <p:nvPicPr>
              <p:cNvPr id="14" name="Input penna 13">
                <a:extLst>
                  <a:ext uri="{FF2B5EF4-FFF2-40B4-BE49-F238E27FC236}">
                    <a16:creationId xmlns:a16="http://schemas.microsoft.com/office/drawing/2014/main" id="{5DAF2DB0-4548-4515-99A5-1B326DC3D28D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391994" y="4180312"/>
                <a:ext cx="8157600" cy="74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5" name="Input penna 14">
                <a:extLst>
                  <a:ext uri="{FF2B5EF4-FFF2-40B4-BE49-F238E27FC236}">
                    <a16:creationId xmlns:a16="http://schemas.microsoft.com/office/drawing/2014/main" id="{18BB4453-0592-4FB6-8920-C104AAEF86BA}"/>
                  </a:ext>
                </a:extLst>
              </p14:cNvPr>
              <p14:cNvContentPartPr/>
              <p14:nvPr/>
            </p14:nvContentPartPr>
            <p14:xfrm>
              <a:off x="8335314" y="4739032"/>
              <a:ext cx="2325240" cy="152280"/>
            </p14:xfrm>
          </p:contentPart>
        </mc:Choice>
        <mc:Fallback xmlns="">
          <p:pic>
            <p:nvPicPr>
              <p:cNvPr id="15" name="Input penna 14">
                <a:extLst>
                  <a:ext uri="{FF2B5EF4-FFF2-40B4-BE49-F238E27FC236}">
                    <a16:creationId xmlns:a16="http://schemas.microsoft.com/office/drawing/2014/main" id="{18BB4453-0592-4FB6-8920-C104AAEF86BA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281674" y="4631032"/>
                <a:ext cx="2432880" cy="36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7" name="Input penna 16">
                <a:extLst>
                  <a:ext uri="{FF2B5EF4-FFF2-40B4-BE49-F238E27FC236}">
                    <a16:creationId xmlns:a16="http://schemas.microsoft.com/office/drawing/2014/main" id="{939828D7-5A0F-499A-BC0D-EF82F1E2DD2D}"/>
                  </a:ext>
                </a:extLst>
              </p14:cNvPr>
              <p14:cNvContentPartPr/>
              <p14:nvPr/>
            </p14:nvContentPartPr>
            <p14:xfrm>
              <a:off x="1392714" y="4858192"/>
              <a:ext cx="4804920" cy="224640"/>
            </p14:xfrm>
          </p:contentPart>
        </mc:Choice>
        <mc:Fallback xmlns="">
          <p:pic>
            <p:nvPicPr>
              <p:cNvPr id="17" name="Input penna 16">
                <a:extLst>
                  <a:ext uri="{FF2B5EF4-FFF2-40B4-BE49-F238E27FC236}">
                    <a16:creationId xmlns:a16="http://schemas.microsoft.com/office/drawing/2014/main" id="{939828D7-5A0F-499A-BC0D-EF82F1E2DD2D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338714" y="4750552"/>
                <a:ext cx="4912560" cy="44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8" name="Input penna 17">
                <a:extLst>
                  <a:ext uri="{FF2B5EF4-FFF2-40B4-BE49-F238E27FC236}">
                    <a16:creationId xmlns:a16="http://schemas.microsoft.com/office/drawing/2014/main" id="{CE861CCB-BB69-4B1C-A29E-543B3455F232}"/>
                  </a:ext>
                </a:extLst>
              </p14:cNvPr>
              <p14:cNvContentPartPr/>
              <p14:nvPr/>
            </p14:nvContentPartPr>
            <p14:xfrm>
              <a:off x="8675874" y="5560552"/>
              <a:ext cx="1785960" cy="75240"/>
            </p14:xfrm>
          </p:contentPart>
        </mc:Choice>
        <mc:Fallback xmlns="">
          <p:pic>
            <p:nvPicPr>
              <p:cNvPr id="18" name="Input penna 17">
                <a:extLst>
                  <a:ext uri="{FF2B5EF4-FFF2-40B4-BE49-F238E27FC236}">
                    <a16:creationId xmlns:a16="http://schemas.microsoft.com/office/drawing/2014/main" id="{CE861CCB-BB69-4B1C-A29E-543B3455F232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622234" y="5452912"/>
                <a:ext cx="1893600" cy="29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9" name="Input penna 18">
                <a:extLst>
                  <a:ext uri="{FF2B5EF4-FFF2-40B4-BE49-F238E27FC236}">
                    <a16:creationId xmlns:a16="http://schemas.microsoft.com/office/drawing/2014/main" id="{67F56842-5C0C-4DB1-A459-0B922DBFAE2C}"/>
                  </a:ext>
                </a:extLst>
              </p14:cNvPr>
              <p14:cNvContentPartPr/>
              <p14:nvPr/>
            </p14:nvContentPartPr>
            <p14:xfrm>
              <a:off x="1371114" y="5828752"/>
              <a:ext cx="7739640" cy="115560"/>
            </p14:xfrm>
          </p:contentPart>
        </mc:Choice>
        <mc:Fallback xmlns="">
          <p:pic>
            <p:nvPicPr>
              <p:cNvPr id="19" name="Input penna 18">
                <a:extLst>
                  <a:ext uri="{FF2B5EF4-FFF2-40B4-BE49-F238E27FC236}">
                    <a16:creationId xmlns:a16="http://schemas.microsoft.com/office/drawing/2014/main" id="{67F56842-5C0C-4DB1-A459-0B922DBFAE2C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317474" y="5720752"/>
                <a:ext cx="7847280" cy="331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730134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FDAD0D05-111D-49F0-A2AD-DABB9C997F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39" y="635219"/>
            <a:ext cx="11695321" cy="5587561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1BCF05B5-9813-467E-8D07-CAB233554AF4}"/>
              </a:ext>
            </a:extLst>
          </p:cNvPr>
          <p:cNvSpPr txBox="1"/>
          <p:nvPr/>
        </p:nvSpPr>
        <p:spPr>
          <a:xfrm>
            <a:off x="9363919" y="219919"/>
            <a:ext cx="2372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05/02/2019</a:t>
            </a:r>
          </a:p>
        </p:txBody>
      </p:sp>
    </p:spTree>
    <p:extLst>
      <p:ext uri="{BB962C8B-B14F-4D97-AF65-F5344CB8AC3E}">
        <p14:creationId xmlns:p14="http://schemas.microsoft.com/office/powerpoint/2010/main" val="6594169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CAD112A6-6015-49F0-A4A1-67924DB21F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559" y="869280"/>
            <a:ext cx="11774881" cy="511944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put penna 4">
                <a:extLst>
                  <a:ext uri="{FF2B5EF4-FFF2-40B4-BE49-F238E27FC236}">
                    <a16:creationId xmlns:a16="http://schemas.microsoft.com/office/drawing/2014/main" id="{A5150F33-0F96-466B-B174-CD480272BE52}"/>
                  </a:ext>
                </a:extLst>
              </p14:cNvPr>
              <p14:cNvContentPartPr/>
              <p14:nvPr/>
            </p14:nvContentPartPr>
            <p14:xfrm>
              <a:off x="624586" y="3460347"/>
              <a:ext cx="10917720" cy="1379160"/>
            </p14:xfrm>
          </p:contentPart>
        </mc:Choice>
        <mc:Fallback xmlns="">
          <p:pic>
            <p:nvPicPr>
              <p:cNvPr id="5" name="Input penna 4">
                <a:extLst>
                  <a:ext uri="{FF2B5EF4-FFF2-40B4-BE49-F238E27FC236}">
                    <a16:creationId xmlns:a16="http://schemas.microsoft.com/office/drawing/2014/main" id="{A5150F33-0F96-466B-B174-CD480272BE5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0946" y="3352707"/>
                <a:ext cx="11025360" cy="1594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626929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766257C1-BC4D-4014-8224-4B8B4D8E397D}"/>
              </a:ext>
            </a:extLst>
          </p:cNvPr>
          <p:cNvSpPr/>
          <p:nvPr/>
        </p:nvSpPr>
        <p:spPr>
          <a:xfrm>
            <a:off x="835206" y="74428"/>
            <a:ext cx="734123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Incontro con l’Assessore Cavaliere</a:t>
            </a:r>
          </a:p>
        </p:txBody>
      </p:sp>
      <p:pic>
        <p:nvPicPr>
          <p:cNvPr id="6" name="Immagine 5" descr="Immagine che contiene testo, screenshot&#10;&#10;Descrizione generata automaticamente">
            <a:extLst>
              <a:ext uri="{FF2B5EF4-FFF2-40B4-BE49-F238E27FC236}">
                <a16:creationId xmlns:a16="http://schemas.microsoft.com/office/drawing/2014/main" id="{0E0CC7C9-C6A9-453B-84C3-A6538A3511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51" y="913854"/>
            <a:ext cx="5274720" cy="2967030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11752E7C-A3CD-4B52-B85F-5A96B437105E}"/>
              </a:ext>
            </a:extLst>
          </p:cNvPr>
          <p:cNvSpPr txBox="1"/>
          <p:nvPr/>
        </p:nvSpPr>
        <p:spPr>
          <a:xfrm>
            <a:off x="8708065" y="428371"/>
            <a:ext cx="2835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Richiesta fatta il 04/03/2019</a:t>
            </a:r>
          </a:p>
        </p:txBody>
      </p:sp>
      <p:pic>
        <p:nvPicPr>
          <p:cNvPr id="4" name="Immagine 3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ADAD353D-54BF-49AC-AD06-92C764842E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818" y="3062176"/>
            <a:ext cx="6351182" cy="357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29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6113F18A-959E-4FDC-BCD4-D577DB9326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5472" y="0"/>
            <a:ext cx="6620574" cy="1641934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4D86CBCD-D6D8-4504-958B-1BDD566926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392" y="580019"/>
            <a:ext cx="2028614" cy="481896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215E42F0-5476-464A-9EC7-C7D445558F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621" y="1536539"/>
            <a:ext cx="6096000" cy="3784921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37A1D1D0-D2FB-4821-83CF-D72CE292B4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6638" y="3429000"/>
            <a:ext cx="5758815" cy="306696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put penna 1">
                <a:extLst>
                  <a:ext uri="{FF2B5EF4-FFF2-40B4-BE49-F238E27FC236}">
                    <a16:creationId xmlns:a16="http://schemas.microsoft.com/office/drawing/2014/main" id="{D878FED4-C25F-4975-A1A8-FA94A53537FA}"/>
                  </a:ext>
                </a:extLst>
              </p14:cNvPr>
              <p14:cNvContentPartPr/>
              <p14:nvPr/>
            </p14:nvContentPartPr>
            <p14:xfrm>
              <a:off x="1181394" y="2624777"/>
              <a:ext cx="2254680" cy="225000"/>
            </p14:xfrm>
          </p:contentPart>
        </mc:Choice>
        <mc:Fallback xmlns="">
          <p:pic>
            <p:nvPicPr>
              <p:cNvPr id="2" name="Input penna 1">
                <a:extLst>
                  <a:ext uri="{FF2B5EF4-FFF2-40B4-BE49-F238E27FC236}">
                    <a16:creationId xmlns:a16="http://schemas.microsoft.com/office/drawing/2014/main" id="{D878FED4-C25F-4975-A1A8-FA94A53537F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27394" y="2516777"/>
                <a:ext cx="2362320" cy="44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" name="Input penna 2">
                <a:extLst>
                  <a:ext uri="{FF2B5EF4-FFF2-40B4-BE49-F238E27FC236}">
                    <a16:creationId xmlns:a16="http://schemas.microsoft.com/office/drawing/2014/main" id="{B30B67E9-1222-44CC-8FA1-1EF284345EAD}"/>
                  </a:ext>
                </a:extLst>
              </p14:cNvPr>
              <p14:cNvContentPartPr/>
              <p14:nvPr/>
            </p14:nvContentPartPr>
            <p14:xfrm>
              <a:off x="2444994" y="3059657"/>
              <a:ext cx="3220560" cy="56160"/>
            </p14:xfrm>
          </p:contentPart>
        </mc:Choice>
        <mc:Fallback xmlns="">
          <p:pic>
            <p:nvPicPr>
              <p:cNvPr id="3" name="Input penna 2">
                <a:extLst>
                  <a:ext uri="{FF2B5EF4-FFF2-40B4-BE49-F238E27FC236}">
                    <a16:creationId xmlns:a16="http://schemas.microsoft.com/office/drawing/2014/main" id="{B30B67E9-1222-44CC-8FA1-1EF284345EA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391354" y="2952017"/>
                <a:ext cx="3328200" cy="27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Input penna 7">
                <a:extLst>
                  <a:ext uri="{FF2B5EF4-FFF2-40B4-BE49-F238E27FC236}">
                    <a16:creationId xmlns:a16="http://schemas.microsoft.com/office/drawing/2014/main" id="{70B1B58B-3D82-4C0E-AB20-74E44D4F2682}"/>
                  </a:ext>
                </a:extLst>
              </p14:cNvPr>
              <p14:cNvContentPartPr/>
              <p14:nvPr/>
            </p14:nvContentPartPr>
            <p14:xfrm>
              <a:off x="414594" y="3284657"/>
              <a:ext cx="5100480" cy="75600"/>
            </p14:xfrm>
          </p:contentPart>
        </mc:Choice>
        <mc:Fallback xmlns="">
          <p:pic>
            <p:nvPicPr>
              <p:cNvPr id="8" name="Input penna 7">
                <a:extLst>
                  <a:ext uri="{FF2B5EF4-FFF2-40B4-BE49-F238E27FC236}">
                    <a16:creationId xmlns:a16="http://schemas.microsoft.com/office/drawing/2014/main" id="{70B1B58B-3D82-4C0E-AB20-74E44D4F268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60594" y="3177017"/>
                <a:ext cx="5208120" cy="29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" name="Input penna 8">
                <a:extLst>
                  <a:ext uri="{FF2B5EF4-FFF2-40B4-BE49-F238E27FC236}">
                    <a16:creationId xmlns:a16="http://schemas.microsoft.com/office/drawing/2014/main" id="{8533D559-7ACC-40F0-A2F5-5387B2C5C719}"/>
                  </a:ext>
                </a:extLst>
              </p14:cNvPr>
              <p14:cNvContentPartPr/>
              <p14:nvPr/>
            </p14:nvContentPartPr>
            <p14:xfrm>
              <a:off x="520434" y="3582017"/>
              <a:ext cx="5140440" cy="76320"/>
            </p14:xfrm>
          </p:contentPart>
        </mc:Choice>
        <mc:Fallback xmlns="">
          <p:pic>
            <p:nvPicPr>
              <p:cNvPr id="9" name="Input penna 8">
                <a:extLst>
                  <a:ext uri="{FF2B5EF4-FFF2-40B4-BE49-F238E27FC236}">
                    <a16:creationId xmlns:a16="http://schemas.microsoft.com/office/drawing/2014/main" id="{8533D559-7ACC-40F0-A2F5-5387B2C5C71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66794" y="3474377"/>
                <a:ext cx="524808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" name="Input penna 9">
                <a:extLst>
                  <a:ext uri="{FF2B5EF4-FFF2-40B4-BE49-F238E27FC236}">
                    <a16:creationId xmlns:a16="http://schemas.microsoft.com/office/drawing/2014/main" id="{6F9C9853-B158-41C0-98EE-FE020F9A5EF6}"/>
                  </a:ext>
                </a:extLst>
              </p14:cNvPr>
              <p14:cNvContentPartPr/>
              <p14:nvPr/>
            </p14:nvContentPartPr>
            <p14:xfrm>
              <a:off x="446274" y="3903497"/>
              <a:ext cx="1415520" cy="19800"/>
            </p14:xfrm>
          </p:contentPart>
        </mc:Choice>
        <mc:Fallback xmlns="">
          <p:pic>
            <p:nvPicPr>
              <p:cNvPr id="10" name="Input penna 9">
                <a:extLst>
                  <a:ext uri="{FF2B5EF4-FFF2-40B4-BE49-F238E27FC236}">
                    <a16:creationId xmlns:a16="http://schemas.microsoft.com/office/drawing/2014/main" id="{6F9C9853-B158-41C0-98EE-FE020F9A5EF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92274" y="3795857"/>
                <a:ext cx="1523160" cy="2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" name="Input penna 10">
                <a:extLst>
                  <a:ext uri="{FF2B5EF4-FFF2-40B4-BE49-F238E27FC236}">
                    <a16:creationId xmlns:a16="http://schemas.microsoft.com/office/drawing/2014/main" id="{CAFF247C-2EF7-4ECC-A090-D88139E71917}"/>
                  </a:ext>
                </a:extLst>
              </p14:cNvPr>
              <p14:cNvContentPartPr/>
              <p14:nvPr/>
            </p14:nvContentPartPr>
            <p14:xfrm>
              <a:off x="6921594" y="4773617"/>
              <a:ext cx="4838040" cy="160200"/>
            </p14:xfrm>
          </p:contentPart>
        </mc:Choice>
        <mc:Fallback xmlns="">
          <p:pic>
            <p:nvPicPr>
              <p:cNvPr id="11" name="Input penna 10">
                <a:extLst>
                  <a:ext uri="{FF2B5EF4-FFF2-40B4-BE49-F238E27FC236}">
                    <a16:creationId xmlns:a16="http://schemas.microsoft.com/office/drawing/2014/main" id="{CAFF247C-2EF7-4ECC-A090-D88139E71917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867594" y="4665977"/>
                <a:ext cx="4945680" cy="37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3" name="Input penna 12">
                <a:extLst>
                  <a:ext uri="{FF2B5EF4-FFF2-40B4-BE49-F238E27FC236}">
                    <a16:creationId xmlns:a16="http://schemas.microsoft.com/office/drawing/2014/main" id="{809D3CC0-EAA3-47CA-AED0-EEB2C9C9B6D1}"/>
                  </a:ext>
                </a:extLst>
              </p14:cNvPr>
              <p14:cNvContentPartPr/>
              <p14:nvPr/>
            </p14:nvContentPartPr>
            <p14:xfrm>
              <a:off x="6528114" y="5217857"/>
              <a:ext cx="830520" cy="45360"/>
            </p14:xfrm>
          </p:contentPart>
        </mc:Choice>
        <mc:Fallback xmlns="">
          <p:pic>
            <p:nvPicPr>
              <p:cNvPr id="13" name="Input penna 12">
                <a:extLst>
                  <a:ext uri="{FF2B5EF4-FFF2-40B4-BE49-F238E27FC236}">
                    <a16:creationId xmlns:a16="http://schemas.microsoft.com/office/drawing/2014/main" id="{809D3CC0-EAA3-47CA-AED0-EEB2C9C9B6D1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474114" y="5110217"/>
                <a:ext cx="938160" cy="26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4" name="Input penna 13">
                <a:extLst>
                  <a:ext uri="{FF2B5EF4-FFF2-40B4-BE49-F238E27FC236}">
                    <a16:creationId xmlns:a16="http://schemas.microsoft.com/office/drawing/2014/main" id="{8B8F0144-CC83-4D88-BCA0-1EC3B17C65DA}"/>
                  </a:ext>
                </a:extLst>
              </p14:cNvPr>
              <p14:cNvContentPartPr/>
              <p14:nvPr/>
            </p14:nvContentPartPr>
            <p14:xfrm>
              <a:off x="6932394" y="3795137"/>
              <a:ext cx="4752720" cy="86760"/>
            </p14:xfrm>
          </p:contentPart>
        </mc:Choice>
        <mc:Fallback xmlns="">
          <p:pic>
            <p:nvPicPr>
              <p:cNvPr id="14" name="Input penna 13">
                <a:extLst>
                  <a:ext uri="{FF2B5EF4-FFF2-40B4-BE49-F238E27FC236}">
                    <a16:creationId xmlns:a16="http://schemas.microsoft.com/office/drawing/2014/main" id="{8B8F0144-CC83-4D88-BCA0-1EC3B17C65DA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878394" y="3687137"/>
                <a:ext cx="4860360" cy="30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5" name="Input penna 14">
                <a:extLst>
                  <a:ext uri="{FF2B5EF4-FFF2-40B4-BE49-F238E27FC236}">
                    <a16:creationId xmlns:a16="http://schemas.microsoft.com/office/drawing/2014/main" id="{EE14019C-2E85-4DF5-B2E4-6231DF3C6C55}"/>
                  </a:ext>
                </a:extLst>
              </p14:cNvPr>
              <p14:cNvContentPartPr/>
              <p14:nvPr/>
            </p14:nvContentPartPr>
            <p14:xfrm>
              <a:off x="6517674" y="4145417"/>
              <a:ext cx="5252040" cy="97920"/>
            </p14:xfrm>
          </p:contentPart>
        </mc:Choice>
        <mc:Fallback xmlns="">
          <p:pic>
            <p:nvPicPr>
              <p:cNvPr id="15" name="Input penna 14">
                <a:extLst>
                  <a:ext uri="{FF2B5EF4-FFF2-40B4-BE49-F238E27FC236}">
                    <a16:creationId xmlns:a16="http://schemas.microsoft.com/office/drawing/2014/main" id="{EE14019C-2E85-4DF5-B2E4-6231DF3C6C5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463674" y="4037417"/>
                <a:ext cx="5359680" cy="31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6" name="Input penna 15">
                <a:extLst>
                  <a:ext uri="{FF2B5EF4-FFF2-40B4-BE49-F238E27FC236}">
                    <a16:creationId xmlns:a16="http://schemas.microsoft.com/office/drawing/2014/main" id="{F8D2172E-4AE1-4901-B5B8-F1EC92504FEB}"/>
                  </a:ext>
                </a:extLst>
              </p14:cNvPr>
              <p14:cNvContentPartPr/>
              <p14:nvPr/>
            </p14:nvContentPartPr>
            <p14:xfrm>
              <a:off x="6591834" y="4497137"/>
              <a:ext cx="3656880" cy="64440"/>
            </p14:xfrm>
          </p:contentPart>
        </mc:Choice>
        <mc:Fallback xmlns="">
          <p:pic>
            <p:nvPicPr>
              <p:cNvPr id="16" name="Input penna 15">
                <a:extLst>
                  <a:ext uri="{FF2B5EF4-FFF2-40B4-BE49-F238E27FC236}">
                    <a16:creationId xmlns:a16="http://schemas.microsoft.com/office/drawing/2014/main" id="{F8D2172E-4AE1-4901-B5B8-F1EC92504FEB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538194" y="4389137"/>
                <a:ext cx="3764520" cy="28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7" name="Input penna 16">
                <a:extLst>
                  <a:ext uri="{FF2B5EF4-FFF2-40B4-BE49-F238E27FC236}">
                    <a16:creationId xmlns:a16="http://schemas.microsoft.com/office/drawing/2014/main" id="{815302ED-6D23-41E1-9F3A-D211AFA7116B}"/>
                  </a:ext>
                </a:extLst>
              </p14:cNvPr>
              <p14:cNvContentPartPr/>
              <p14:nvPr/>
            </p14:nvContentPartPr>
            <p14:xfrm>
              <a:off x="7006554" y="3878657"/>
              <a:ext cx="4752000" cy="66240"/>
            </p14:xfrm>
          </p:contentPart>
        </mc:Choice>
        <mc:Fallback xmlns="">
          <p:pic>
            <p:nvPicPr>
              <p:cNvPr id="17" name="Input penna 16">
                <a:extLst>
                  <a:ext uri="{FF2B5EF4-FFF2-40B4-BE49-F238E27FC236}">
                    <a16:creationId xmlns:a16="http://schemas.microsoft.com/office/drawing/2014/main" id="{815302ED-6D23-41E1-9F3A-D211AFA7116B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002234" y="3874337"/>
                <a:ext cx="476064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8" name="Input penna 17">
                <a:extLst>
                  <a:ext uri="{FF2B5EF4-FFF2-40B4-BE49-F238E27FC236}">
                    <a16:creationId xmlns:a16="http://schemas.microsoft.com/office/drawing/2014/main" id="{ADA1450F-0394-43C6-89F2-76D6402E0EE7}"/>
                  </a:ext>
                </a:extLst>
              </p14:cNvPr>
              <p14:cNvContentPartPr/>
              <p14:nvPr/>
            </p14:nvContentPartPr>
            <p14:xfrm>
              <a:off x="6813234" y="3549977"/>
              <a:ext cx="5114520" cy="405360"/>
            </p14:xfrm>
          </p:contentPart>
        </mc:Choice>
        <mc:Fallback xmlns="">
          <p:pic>
            <p:nvPicPr>
              <p:cNvPr id="18" name="Input penna 17">
                <a:extLst>
                  <a:ext uri="{FF2B5EF4-FFF2-40B4-BE49-F238E27FC236}">
                    <a16:creationId xmlns:a16="http://schemas.microsoft.com/office/drawing/2014/main" id="{ADA1450F-0394-43C6-89F2-76D6402E0EE7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808914" y="3545657"/>
                <a:ext cx="5123160" cy="414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427650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screenshot, testo&#10;&#10;Descrizione generata automaticamente">
            <a:extLst>
              <a:ext uri="{FF2B5EF4-FFF2-40B4-BE49-F238E27FC236}">
                <a16:creationId xmlns:a16="http://schemas.microsoft.com/office/drawing/2014/main" id="{202C4C7E-9CB7-4540-9734-EA74B38432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858" y="1046000"/>
            <a:ext cx="8933002" cy="5024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849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793D0871-A87B-4C74-A0D4-DD22306FFB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510" y="242371"/>
            <a:ext cx="9142980" cy="6858000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3A166E55-2778-4A15-BC69-A8C6EFF21034}"/>
              </a:ext>
            </a:extLst>
          </p:cNvPr>
          <p:cNvSpPr/>
          <p:nvPr/>
        </p:nvSpPr>
        <p:spPr>
          <a:xfrm>
            <a:off x="3327093" y="0"/>
            <a:ext cx="839801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Presentazione avvenuta a Campobasso il 29/30 </a:t>
            </a:r>
          </a:p>
          <a:p>
            <a:pPr algn="ctr"/>
            <a:r>
              <a:rPr lang="it-IT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Novembre 2018 e a San Potito il 5 e 6 Dicembre 2018</a:t>
            </a:r>
            <a:endParaRPr lang="it-IT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942518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7DC3F1C2-CC24-4FFA-823B-F37B87E6D8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349" y="550559"/>
            <a:ext cx="11337301" cy="575688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put penna 2">
                <a:extLst>
                  <a:ext uri="{FF2B5EF4-FFF2-40B4-BE49-F238E27FC236}">
                    <a16:creationId xmlns:a16="http://schemas.microsoft.com/office/drawing/2014/main" id="{28021D89-4330-45F3-96E1-96CEAF55F6FD}"/>
                  </a:ext>
                </a:extLst>
              </p14:cNvPr>
              <p14:cNvContentPartPr/>
              <p14:nvPr/>
            </p14:nvContentPartPr>
            <p14:xfrm>
              <a:off x="1052986" y="3900627"/>
              <a:ext cx="360" cy="360"/>
            </p14:xfrm>
          </p:contentPart>
        </mc:Choice>
        <mc:Fallback xmlns="">
          <p:pic>
            <p:nvPicPr>
              <p:cNvPr id="3" name="Input penna 2">
                <a:extLst>
                  <a:ext uri="{FF2B5EF4-FFF2-40B4-BE49-F238E27FC236}">
                    <a16:creationId xmlns:a16="http://schemas.microsoft.com/office/drawing/2014/main" id="{28021D89-4330-45F3-96E1-96CEAF55F6F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98986" y="3792627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put penna 3">
                <a:extLst>
                  <a:ext uri="{FF2B5EF4-FFF2-40B4-BE49-F238E27FC236}">
                    <a16:creationId xmlns:a16="http://schemas.microsoft.com/office/drawing/2014/main" id="{2E40C817-8E98-4402-98E5-12718F802221}"/>
                  </a:ext>
                </a:extLst>
              </p14:cNvPr>
              <p14:cNvContentPartPr/>
              <p14:nvPr/>
            </p14:nvContentPartPr>
            <p14:xfrm>
              <a:off x="5705986" y="2013867"/>
              <a:ext cx="2017800" cy="59040"/>
            </p14:xfrm>
          </p:contentPart>
        </mc:Choice>
        <mc:Fallback xmlns="">
          <p:pic>
            <p:nvPicPr>
              <p:cNvPr id="4" name="Input penna 3">
                <a:extLst>
                  <a:ext uri="{FF2B5EF4-FFF2-40B4-BE49-F238E27FC236}">
                    <a16:creationId xmlns:a16="http://schemas.microsoft.com/office/drawing/2014/main" id="{2E40C817-8E98-4402-98E5-12718F80222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651986" y="1905867"/>
                <a:ext cx="2125440" cy="27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put penna 5">
                <a:extLst>
                  <a:ext uri="{FF2B5EF4-FFF2-40B4-BE49-F238E27FC236}">
                    <a16:creationId xmlns:a16="http://schemas.microsoft.com/office/drawing/2014/main" id="{E3049BB3-4EFA-4E02-8A2A-53DA95C7119A}"/>
                  </a:ext>
                </a:extLst>
              </p14:cNvPr>
              <p14:cNvContentPartPr/>
              <p14:nvPr/>
            </p14:nvContentPartPr>
            <p14:xfrm>
              <a:off x="6411946" y="4178187"/>
              <a:ext cx="146160" cy="15480"/>
            </p14:xfrm>
          </p:contentPart>
        </mc:Choice>
        <mc:Fallback xmlns="">
          <p:pic>
            <p:nvPicPr>
              <p:cNvPr id="6" name="Input penna 5">
                <a:extLst>
                  <a:ext uri="{FF2B5EF4-FFF2-40B4-BE49-F238E27FC236}">
                    <a16:creationId xmlns:a16="http://schemas.microsoft.com/office/drawing/2014/main" id="{E3049BB3-4EFA-4E02-8A2A-53DA95C7119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358306" y="4070547"/>
                <a:ext cx="253800" cy="23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put penna 6">
                <a:extLst>
                  <a:ext uri="{FF2B5EF4-FFF2-40B4-BE49-F238E27FC236}">
                    <a16:creationId xmlns:a16="http://schemas.microsoft.com/office/drawing/2014/main" id="{5157C907-6411-4788-AD19-94A3621E4524}"/>
                  </a:ext>
                </a:extLst>
              </p14:cNvPr>
              <p14:cNvContentPartPr/>
              <p14:nvPr/>
            </p14:nvContentPartPr>
            <p14:xfrm>
              <a:off x="7164346" y="4154067"/>
              <a:ext cx="3621960" cy="60120"/>
            </p14:xfrm>
          </p:contentPart>
        </mc:Choice>
        <mc:Fallback xmlns="">
          <p:pic>
            <p:nvPicPr>
              <p:cNvPr id="7" name="Input penna 6">
                <a:extLst>
                  <a:ext uri="{FF2B5EF4-FFF2-40B4-BE49-F238E27FC236}">
                    <a16:creationId xmlns:a16="http://schemas.microsoft.com/office/drawing/2014/main" id="{5157C907-6411-4788-AD19-94A3621E452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110706" y="4046427"/>
                <a:ext cx="3729600" cy="27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put penna 7">
                <a:extLst>
                  <a:ext uri="{FF2B5EF4-FFF2-40B4-BE49-F238E27FC236}">
                    <a16:creationId xmlns:a16="http://schemas.microsoft.com/office/drawing/2014/main" id="{D888C128-C204-485B-BF21-03F2369EFF06}"/>
                  </a:ext>
                </a:extLst>
              </p14:cNvPr>
              <p14:cNvContentPartPr/>
              <p14:nvPr/>
            </p14:nvContentPartPr>
            <p14:xfrm>
              <a:off x="1064146" y="4397067"/>
              <a:ext cx="6935040" cy="129600"/>
            </p14:xfrm>
          </p:contentPart>
        </mc:Choice>
        <mc:Fallback xmlns="">
          <p:pic>
            <p:nvPicPr>
              <p:cNvPr id="8" name="Input penna 7">
                <a:extLst>
                  <a:ext uri="{FF2B5EF4-FFF2-40B4-BE49-F238E27FC236}">
                    <a16:creationId xmlns:a16="http://schemas.microsoft.com/office/drawing/2014/main" id="{D888C128-C204-485B-BF21-03F2369EFF0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10506" y="4289067"/>
                <a:ext cx="7042680" cy="34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Input penna 8">
                <a:extLst>
                  <a:ext uri="{FF2B5EF4-FFF2-40B4-BE49-F238E27FC236}">
                    <a16:creationId xmlns:a16="http://schemas.microsoft.com/office/drawing/2014/main" id="{B7EADE28-B327-4BF9-9C9A-C8A2C0FFB905}"/>
                  </a:ext>
                </a:extLst>
              </p14:cNvPr>
              <p14:cNvContentPartPr/>
              <p14:nvPr/>
            </p14:nvContentPartPr>
            <p14:xfrm>
              <a:off x="9953626" y="4456107"/>
              <a:ext cx="770400" cy="35280"/>
            </p14:xfrm>
          </p:contentPart>
        </mc:Choice>
        <mc:Fallback xmlns="">
          <p:pic>
            <p:nvPicPr>
              <p:cNvPr id="9" name="Input penna 8">
                <a:extLst>
                  <a:ext uri="{FF2B5EF4-FFF2-40B4-BE49-F238E27FC236}">
                    <a16:creationId xmlns:a16="http://schemas.microsoft.com/office/drawing/2014/main" id="{B7EADE28-B327-4BF9-9C9A-C8A2C0FFB905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899986" y="4348467"/>
                <a:ext cx="878040" cy="25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" name="Input penna 9">
                <a:extLst>
                  <a:ext uri="{FF2B5EF4-FFF2-40B4-BE49-F238E27FC236}">
                    <a16:creationId xmlns:a16="http://schemas.microsoft.com/office/drawing/2014/main" id="{BD107EC0-9AB4-4568-9D35-40B12157FDC2}"/>
                  </a:ext>
                </a:extLst>
              </p14:cNvPr>
              <p14:cNvContentPartPr/>
              <p14:nvPr/>
            </p14:nvContentPartPr>
            <p14:xfrm>
              <a:off x="1018426" y="4791627"/>
              <a:ext cx="3390120" cy="35280"/>
            </p14:xfrm>
          </p:contentPart>
        </mc:Choice>
        <mc:Fallback xmlns="">
          <p:pic>
            <p:nvPicPr>
              <p:cNvPr id="10" name="Input penna 9">
                <a:extLst>
                  <a:ext uri="{FF2B5EF4-FFF2-40B4-BE49-F238E27FC236}">
                    <a16:creationId xmlns:a16="http://schemas.microsoft.com/office/drawing/2014/main" id="{BD107EC0-9AB4-4568-9D35-40B12157FDC2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964426" y="4683987"/>
                <a:ext cx="3497760" cy="25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1" name="Input penna 10">
                <a:extLst>
                  <a:ext uri="{FF2B5EF4-FFF2-40B4-BE49-F238E27FC236}">
                    <a16:creationId xmlns:a16="http://schemas.microsoft.com/office/drawing/2014/main" id="{E262DAAB-58BB-4DC8-B472-0C691F0EE0C0}"/>
                  </a:ext>
                </a:extLst>
              </p14:cNvPr>
              <p14:cNvContentPartPr/>
              <p14:nvPr/>
            </p14:nvContentPartPr>
            <p14:xfrm>
              <a:off x="6145906" y="4733667"/>
              <a:ext cx="2753640" cy="70200"/>
            </p14:xfrm>
          </p:contentPart>
        </mc:Choice>
        <mc:Fallback xmlns="">
          <p:pic>
            <p:nvPicPr>
              <p:cNvPr id="11" name="Input penna 10">
                <a:extLst>
                  <a:ext uri="{FF2B5EF4-FFF2-40B4-BE49-F238E27FC236}">
                    <a16:creationId xmlns:a16="http://schemas.microsoft.com/office/drawing/2014/main" id="{E262DAAB-58BB-4DC8-B472-0C691F0EE0C0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092266" y="4625667"/>
                <a:ext cx="2861280" cy="28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2" name="Input penna 11">
                <a:extLst>
                  <a:ext uri="{FF2B5EF4-FFF2-40B4-BE49-F238E27FC236}">
                    <a16:creationId xmlns:a16="http://schemas.microsoft.com/office/drawing/2014/main" id="{5EBFEB84-AE18-4D5B-AF36-3CE39653A895}"/>
                  </a:ext>
                </a:extLst>
              </p14:cNvPr>
              <p14:cNvContentPartPr/>
              <p14:nvPr/>
            </p14:nvContentPartPr>
            <p14:xfrm>
              <a:off x="2221906" y="5022747"/>
              <a:ext cx="1996560" cy="24120"/>
            </p14:xfrm>
          </p:contentPart>
        </mc:Choice>
        <mc:Fallback xmlns="">
          <p:pic>
            <p:nvPicPr>
              <p:cNvPr id="12" name="Input penna 11">
                <a:extLst>
                  <a:ext uri="{FF2B5EF4-FFF2-40B4-BE49-F238E27FC236}">
                    <a16:creationId xmlns:a16="http://schemas.microsoft.com/office/drawing/2014/main" id="{5EBFEB84-AE18-4D5B-AF36-3CE39653A895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167906" y="4914747"/>
                <a:ext cx="2104200" cy="23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3" name="Input penna 12">
                <a:extLst>
                  <a:ext uri="{FF2B5EF4-FFF2-40B4-BE49-F238E27FC236}">
                    <a16:creationId xmlns:a16="http://schemas.microsoft.com/office/drawing/2014/main" id="{474BB222-9976-4789-9CAA-6D3D6B3C709E}"/>
                  </a:ext>
                </a:extLst>
              </p14:cNvPr>
              <p14:cNvContentPartPr/>
              <p14:nvPr/>
            </p14:nvContentPartPr>
            <p14:xfrm>
              <a:off x="4143226" y="4975947"/>
              <a:ext cx="4617720" cy="140400"/>
            </p14:xfrm>
          </p:contentPart>
        </mc:Choice>
        <mc:Fallback xmlns="">
          <p:pic>
            <p:nvPicPr>
              <p:cNvPr id="13" name="Input penna 12">
                <a:extLst>
                  <a:ext uri="{FF2B5EF4-FFF2-40B4-BE49-F238E27FC236}">
                    <a16:creationId xmlns:a16="http://schemas.microsoft.com/office/drawing/2014/main" id="{474BB222-9976-4789-9CAA-6D3D6B3C709E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089586" y="4867947"/>
                <a:ext cx="4725360" cy="35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4" name="Input penna 13">
                <a:extLst>
                  <a:ext uri="{FF2B5EF4-FFF2-40B4-BE49-F238E27FC236}">
                    <a16:creationId xmlns:a16="http://schemas.microsoft.com/office/drawing/2014/main" id="{2F210E78-7BAC-446F-8418-A273FAF355A7}"/>
                  </a:ext>
                </a:extLst>
              </p14:cNvPr>
              <p14:cNvContentPartPr/>
              <p14:nvPr/>
            </p14:nvContentPartPr>
            <p14:xfrm>
              <a:off x="2268346" y="5356827"/>
              <a:ext cx="1203480" cy="60120"/>
            </p14:xfrm>
          </p:contentPart>
        </mc:Choice>
        <mc:Fallback xmlns="">
          <p:pic>
            <p:nvPicPr>
              <p:cNvPr id="14" name="Input penna 13">
                <a:extLst>
                  <a:ext uri="{FF2B5EF4-FFF2-40B4-BE49-F238E27FC236}">
                    <a16:creationId xmlns:a16="http://schemas.microsoft.com/office/drawing/2014/main" id="{2F210E78-7BAC-446F-8418-A273FAF355A7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214346" y="5249187"/>
                <a:ext cx="1311120" cy="27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5" name="Input penna 14">
                <a:extLst>
                  <a:ext uri="{FF2B5EF4-FFF2-40B4-BE49-F238E27FC236}">
                    <a16:creationId xmlns:a16="http://schemas.microsoft.com/office/drawing/2014/main" id="{9E3F6760-CD02-4A8A-9652-27A1E927967B}"/>
                  </a:ext>
                </a:extLst>
              </p14:cNvPr>
              <p14:cNvContentPartPr/>
              <p14:nvPr/>
            </p14:nvContentPartPr>
            <p14:xfrm>
              <a:off x="5509066" y="5369427"/>
              <a:ext cx="5313240" cy="95040"/>
            </p14:xfrm>
          </p:contentPart>
        </mc:Choice>
        <mc:Fallback xmlns="">
          <p:pic>
            <p:nvPicPr>
              <p:cNvPr id="15" name="Input penna 14">
                <a:extLst>
                  <a:ext uri="{FF2B5EF4-FFF2-40B4-BE49-F238E27FC236}">
                    <a16:creationId xmlns:a16="http://schemas.microsoft.com/office/drawing/2014/main" id="{9E3F6760-CD02-4A8A-9652-27A1E927967B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455066" y="5261787"/>
                <a:ext cx="5420880" cy="31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6" name="Input penna 15">
                <a:extLst>
                  <a:ext uri="{FF2B5EF4-FFF2-40B4-BE49-F238E27FC236}">
                    <a16:creationId xmlns:a16="http://schemas.microsoft.com/office/drawing/2014/main" id="{DC74E849-D4E7-4ABA-BF16-53D35ECD0F9C}"/>
                  </a:ext>
                </a:extLst>
              </p14:cNvPr>
              <p14:cNvContentPartPr/>
              <p14:nvPr/>
            </p14:nvContentPartPr>
            <p14:xfrm>
              <a:off x="1006546" y="5681907"/>
              <a:ext cx="2488680" cy="59760"/>
            </p14:xfrm>
          </p:contentPart>
        </mc:Choice>
        <mc:Fallback xmlns="">
          <p:pic>
            <p:nvPicPr>
              <p:cNvPr id="16" name="Input penna 15">
                <a:extLst>
                  <a:ext uri="{FF2B5EF4-FFF2-40B4-BE49-F238E27FC236}">
                    <a16:creationId xmlns:a16="http://schemas.microsoft.com/office/drawing/2014/main" id="{DC74E849-D4E7-4ABA-BF16-53D35ECD0F9C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952906" y="5574267"/>
                <a:ext cx="2596320" cy="27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7" name="Input penna 16">
                <a:extLst>
                  <a:ext uri="{FF2B5EF4-FFF2-40B4-BE49-F238E27FC236}">
                    <a16:creationId xmlns:a16="http://schemas.microsoft.com/office/drawing/2014/main" id="{344D8023-AF85-43BB-8453-BA16085AF480}"/>
                  </a:ext>
                </a:extLst>
              </p14:cNvPr>
              <p14:cNvContentPartPr/>
              <p14:nvPr/>
            </p14:nvContentPartPr>
            <p14:xfrm>
              <a:off x="4919026" y="5680827"/>
              <a:ext cx="5798160" cy="48600"/>
            </p14:xfrm>
          </p:contentPart>
        </mc:Choice>
        <mc:Fallback xmlns="">
          <p:pic>
            <p:nvPicPr>
              <p:cNvPr id="17" name="Input penna 16">
                <a:extLst>
                  <a:ext uri="{FF2B5EF4-FFF2-40B4-BE49-F238E27FC236}">
                    <a16:creationId xmlns:a16="http://schemas.microsoft.com/office/drawing/2014/main" id="{344D8023-AF85-43BB-8453-BA16085AF480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865026" y="5572827"/>
                <a:ext cx="5905800" cy="26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8" name="Input penna 17">
                <a:extLst>
                  <a:ext uri="{FF2B5EF4-FFF2-40B4-BE49-F238E27FC236}">
                    <a16:creationId xmlns:a16="http://schemas.microsoft.com/office/drawing/2014/main" id="{ACDE2654-7F21-4D9D-8D08-AB0B915A50FC}"/>
                  </a:ext>
                </a:extLst>
              </p14:cNvPr>
              <p14:cNvContentPartPr/>
              <p14:nvPr/>
            </p14:nvContentPartPr>
            <p14:xfrm>
              <a:off x="1076026" y="5948307"/>
              <a:ext cx="844200" cy="47880"/>
            </p14:xfrm>
          </p:contentPart>
        </mc:Choice>
        <mc:Fallback xmlns="">
          <p:pic>
            <p:nvPicPr>
              <p:cNvPr id="18" name="Input penna 17">
                <a:extLst>
                  <a:ext uri="{FF2B5EF4-FFF2-40B4-BE49-F238E27FC236}">
                    <a16:creationId xmlns:a16="http://schemas.microsoft.com/office/drawing/2014/main" id="{ACDE2654-7F21-4D9D-8D08-AB0B915A50FC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022386" y="5840307"/>
                <a:ext cx="951840" cy="26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9" name="Input penna 18">
                <a:extLst>
                  <a:ext uri="{FF2B5EF4-FFF2-40B4-BE49-F238E27FC236}">
                    <a16:creationId xmlns:a16="http://schemas.microsoft.com/office/drawing/2014/main" id="{70D5FE8C-E2B6-4F3E-99E9-FE17A37838C3}"/>
                  </a:ext>
                </a:extLst>
              </p14:cNvPr>
              <p14:cNvContentPartPr/>
              <p14:nvPr/>
            </p14:nvContentPartPr>
            <p14:xfrm>
              <a:off x="2083306" y="5913747"/>
              <a:ext cx="8739720" cy="152280"/>
            </p14:xfrm>
          </p:contentPart>
        </mc:Choice>
        <mc:Fallback xmlns="">
          <p:pic>
            <p:nvPicPr>
              <p:cNvPr id="19" name="Input penna 18">
                <a:extLst>
                  <a:ext uri="{FF2B5EF4-FFF2-40B4-BE49-F238E27FC236}">
                    <a16:creationId xmlns:a16="http://schemas.microsoft.com/office/drawing/2014/main" id="{70D5FE8C-E2B6-4F3E-99E9-FE17A37838C3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029306" y="5806107"/>
                <a:ext cx="8847360" cy="367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989786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57506585-BD4B-4A16-B3C0-9E7D14DF88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383" y="740780"/>
            <a:ext cx="11816304" cy="545167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put penna 4">
                <a:extLst>
                  <a:ext uri="{FF2B5EF4-FFF2-40B4-BE49-F238E27FC236}">
                    <a16:creationId xmlns:a16="http://schemas.microsoft.com/office/drawing/2014/main" id="{4B38A20C-C89C-4CA9-B491-4C48ACEF8C4E}"/>
                  </a:ext>
                </a:extLst>
              </p14:cNvPr>
              <p14:cNvContentPartPr/>
              <p14:nvPr/>
            </p14:nvContentPartPr>
            <p14:xfrm>
              <a:off x="532066" y="925587"/>
              <a:ext cx="360" cy="360"/>
            </p14:xfrm>
          </p:contentPart>
        </mc:Choice>
        <mc:Fallback xmlns="">
          <p:pic>
            <p:nvPicPr>
              <p:cNvPr id="5" name="Input penna 4">
                <a:extLst>
                  <a:ext uri="{FF2B5EF4-FFF2-40B4-BE49-F238E27FC236}">
                    <a16:creationId xmlns:a16="http://schemas.microsoft.com/office/drawing/2014/main" id="{4B38A20C-C89C-4CA9-B491-4C48ACEF8C4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8066" y="817947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put penna 5">
                <a:extLst>
                  <a:ext uri="{FF2B5EF4-FFF2-40B4-BE49-F238E27FC236}">
                    <a16:creationId xmlns:a16="http://schemas.microsoft.com/office/drawing/2014/main" id="{FBA169BC-EBF4-4E4F-B7E0-35F6A2319704}"/>
                  </a:ext>
                </a:extLst>
              </p14:cNvPr>
              <p14:cNvContentPartPr/>
              <p14:nvPr/>
            </p14:nvContentPartPr>
            <p14:xfrm>
              <a:off x="636106" y="821547"/>
              <a:ext cx="10813320" cy="290160"/>
            </p14:xfrm>
          </p:contentPart>
        </mc:Choice>
        <mc:Fallback xmlns="">
          <p:pic>
            <p:nvPicPr>
              <p:cNvPr id="6" name="Input penna 5">
                <a:extLst>
                  <a:ext uri="{FF2B5EF4-FFF2-40B4-BE49-F238E27FC236}">
                    <a16:creationId xmlns:a16="http://schemas.microsoft.com/office/drawing/2014/main" id="{FBA169BC-EBF4-4E4F-B7E0-35F6A231970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82106" y="713907"/>
                <a:ext cx="10920960" cy="50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put penna 6">
                <a:extLst>
                  <a:ext uri="{FF2B5EF4-FFF2-40B4-BE49-F238E27FC236}">
                    <a16:creationId xmlns:a16="http://schemas.microsoft.com/office/drawing/2014/main" id="{1BE77F36-FE93-4039-8D3F-5FB4E2657F26}"/>
                  </a:ext>
                </a:extLst>
              </p14:cNvPr>
              <p14:cNvContentPartPr/>
              <p14:nvPr/>
            </p14:nvContentPartPr>
            <p14:xfrm>
              <a:off x="370066" y="1190547"/>
              <a:ext cx="6765120" cy="165240"/>
            </p14:xfrm>
          </p:contentPart>
        </mc:Choice>
        <mc:Fallback xmlns="">
          <p:pic>
            <p:nvPicPr>
              <p:cNvPr id="7" name="Input penna 6">
                <a:extLst>
                  <a:ext uri="{FF2B5EF4-FFF2-40B4-BE49-F238E27FC236}">
                    <a16:creationId xmlns:a16="http://schemas.microsoft.com/office/drawing/2014/main" id="{1BE77F36-FE93-4039-8D3F-5FB4E2657F2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16066" y="1082907"/>
                <a:ext cx="6872760" cy="38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Input penna 8">
                <a:extLst>
                  <a:ext uri="{FF2B5EF4-FFF2-40B4-BE49-F238E27FC236}">
                    <a16:creationId xmlns:a16="http://schemas.microsoft.com/office/drawing/2014/main" id="{3D8F27A2-1F5A-4BC8-ACEB-06EDC2BF32A2}"/>
                  </a:ext>
                </a:extLst>
              </p14:cNvPr>
              <p14:cNvContentPartPr/>
              <p14:nvPr/>
            </p14:nvContentPartPr>
            <p14:xfrm>
              <a:off x="7465306" y="2465307"/>
              <a:ext cx="360" cy="360"/>
            </p14:xfrm>
          </p:contentPart>
        </mc:Choice>
        <mc:Fallback xmlns="">
          <p:pic>
            <p:nvPicPr>
              <p:cNvPr id="9" name="Input penna 8">
                <a:extLst>
                  <a:ext uri="{FF2B5EF4-FFF2-40B4-BE49-F238E27FC236}">
                    <a16:creationId xmlns:a16="http://schemas.microsoft.com/office/drawing/2014/main" id="{3D8F27A2-1F5A-4BC8-ACEB-06EDC2BF32A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11666" y="2357307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Input penna 9">
                <a:extLst>
                  <a:ext uri="{FF2B5EF4-FFF2-40B4-BE49-F238E27FC236}">
                    <a16:creationId xmlns:a16="http://schemas.microsoft.com/office/drawing/2014/main" id="{7C07C58A-1A14-4F6D-81F3-B98682DA57E3}"/>
                  </a:ext>
                </a:extLst>
              </p14:cNvPr>
              <p14:cNvContentPartPr/>
              <p14:nvPr/>
            </p14:nvContentPartPr>
            <p14:xfrm>
              <a:off x="7372786" y="2394027"/>
              <a:ext cx="4116600" cy="107280"/>
            </p14:xfrm>
          </p:contentPart>
        </mc:Choice>
        <mc:Fallback xmlns="">
          <p:pic>
            <p:nvPicPr>
              <p:cNvPr id="10" name="Input penna 9">
                <a:extLst>
                  <a:ext uri="{FF2B5EF4-FFF2-40B4-BE49-F238E27FC236}">
                    <a16:creationId xmlns:a16="http://schemas.microsoft.com/office/drawing/2014/main" id="{7C07C58A-1A14-4F6D-81F3-B98682DA57E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318786" y="2286027"/>
                <a:ext cx="4224240" cy="32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Input penna 10">
                <a:extLst>
                  <a:ext uri="{FF2B5EF4-FFF2-40B4-BE49-F238E27FC236}">
                    <a16:creationId xmlns:a16="http://schemas.microsoft.com/office/drawing/2014/main" id="{C9E56BF5-9022-46FA-8139-1BD4828F69DA}"/>
                  </a:ext>
                </a:extLst>
              </p14:cNvPr>
              <p14:cNvContentPartPr/>
              <p14:nvPr/>
            </p14:nvContentPartPr>
            <p14:xfrm>
              <a:off x="647986" y="2717307"/>
              <a:ext cx="2688120" cy="118800"/>
            </p14:xfrm>
          </p:contentPart>
        </mc:Choice>
        <mc:Fallback xmlns="">
          <p:pic>
            <p:nvPicPr>
              <p:cNvPr id="11" name="Input penna 10">
                <a:extLst>
                  <a:ext uri="{FF2B5EF4-FFF2-40B4-BE49-F238E27FC236}">
                    <a16:creationId xmlns:a16="http://schemas.microsoft.com/office/drawing/2014/main" id="{C9E56BF5-9022-46FA-8139-1BD4828F69D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93986" y="2609307"/>
                <a:ext cx="2795760" cy="33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2" name="Input penna 11">
                <a:extLst>
                  <a:ext uri="{FF2B5EF4-FFF2-40B4-BE49-F238E27FC236}">
                    <a16:creationId xmlns:a16="http://schemas.microsoft.com/office/drawing/2014/main" id="{10FD8CD0-2BB3-41F6-9CBF-A97C6A7170F4}"/>
                  </a:ext>
                </a:extLst>
              </p14:cNvPr>
              <p14:cNvContentPartPr/>
              <p14:nvPr/>
            </p14:nvContentPartPr>
            <p14:xfrm>
              <a:off x="2314786" y="3530187"/>
              <a:ext cx="1458000" cy="24120"/>
            </p14:xfrm>
          </p:contentPart>
        </mc:Choice>
        <mc:Fallback xmlns="">
          <p:pic>
            <p:nvPicPr>
              <p:cNvPr id="12" name="Input penna 11">
                <a:extLst>
                  <a:ext uri="{FF2B5EF4-FFF2-40B4-BE49-F238E27FC236}">
                    <a16:creationId xmlns:a16="http://schemas.microsoft.com/office/drawing/2014/main" id="{10FD8CD0-2BB3-41F6-9CBF-A97C6A7170F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260786" y="3422187"/>
                <a:ext cx="1565640" cy="23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3" name="Input penna 12">
                <a:extLst>
                  <a:ext uri="{FF2B5EF4-FFF2-40B4-BE49-F238E27FC236}">
                    <a16:creationId xmlns:a16="http://schemas.microsoft.com/office/drawing/2014/main" id="{7C8F9A59-707E-42B3-AEEA-9358C77A99CE}"/>
                  </a:ext>
                </a:extLst>
              </p14:cNvPr>
              <p14:cNvContentPartPr/>
              <p14:nvPr/>
            </p14:nvContentPartPr>
            <p14:xfrm>
              <a:off x="5601946" y="3506427"/>
              <a:ext cx="5879880" cy="71280"/>
            </p14:xfrm>
          </p:contentPart>
        </mc:Choice>
        <mc:Fallback xmlns="">
          <p:pic>
            <p:nvPicPr>
              <p:cNvPr id="13" name="Input penna 12">
                <a:extLst>
                  <a:ext uri="{FF2B5EF4-FFF2-40B4-BE49-F238E27FC236}">
                    <a16:creationId xmlns:a16="http://schemas.microsoft.com/office/drawing/2014/main" id="{7C8F9A59-707E-42B3-AEEA-9358C77A99C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547946" y="3398787"/>
                <a:ext cx="5987520" cy="28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4" name="Input penna 13">
                <a:extLst>
                  <a:ext uri="{FF2B5EF4-FFF2-40B4-BE49-F238E27FC236}">
                    <a16:creationId xmlns:a16="http://schemas.microsoft.com/office/drawing/2014/main" id="{DCC15299-54E3-41D9-A583-46286F41F552}"/>
                  </a:ext>
                </a:extLst>
              </p14:cNvPr>
              <p14:cNvContentPartPr/>
              <p14:nvPr/>
            </p14:nvContentPartPr>
            <p14:xfrm>
              <a:off x="682546" y="3818187"/>
              <a:ext cx="6782040" cy="119160"/>
            </p14:xfrm>
          </p:contentPart>
        </mc:Choice>
        <mc:Fallback xmlns="">
          <p:pic>
            <p:nvPicPr>
              <p:cNvPr id="14" name="Input penna 13">
                <a:extLst>
                  <a:ext uri="{FF2B5EF4-FFF2-40B4-BE49-F238E27FC236}">
                    <a16:creationId xmlns:a16="http://schemas.microsoft.com/office/drawing/2014/main" id="{DCC15299-54E3-41D9-A583-46286F41F552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28546" y="3710547"/>
                <a:ext cx="6889680" cy="33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5" name="Input penna 14">
                <a:extLst>
                  <a:ext uri="{FF2B5EF4-FFF2-40B4-BE49-F238E27FC236}">
                    <a16:creationId xmlns:a16="http://schemas.microsoft.com/office/drawing/2014/main" id="{1707C612-B34A-402A-BA5B-95F7CFEA36EA}"/>
                  </a:ext>
                </a:extLst>
              </p14:cNvPr>
              <p14:cNvContentPartPr/>
              <p14:nvPr/>
            </p14:nvContentPartPr>
            <p14:xfrm>
              <a:off x="7511746" y="3818187"/>
              <a:ext cx="3980160" cy="94320"/>
            </p14:xfrm>
          </p:contentPart>
        </mc:Choice>
        <mc:Fallback xmlns="">
          <p:pic>
            <p:nvPicPr>
              <p:cNvPr id="15" name="Input penna 14">
                <a:extLst>
                  <a:ext uri="{FF2B5EF4-FFF2-40B4-BE49-F238E27FC236}">
                    <a16:creationId xmlns:a16="http://schemas.microsoft.com/office/drawing/2014/main" id="{1707C612-B34A-402A-BA5B-95F7CFEA36EA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458106" y="3710187"/>
                <a:ext cx="4087800" cy="30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6" name="Input penna 15">
                <a:extLst>
                  <a:ext uri="{FF2B5EF4-FFF2-40B4-BE49-F238E27FC236}">
                    <a16:creationId xmlns:a16="http://schemas.microsoft.com/office/drawing/2014/main" id="{749C384B-AC7B-4C34-9040-C80ADC46EB4A}"/>
                  </a:ext>
                </a:extLst>
              </p14:cNvPr>
              <p14:cNvContentPartPr/>
              <p14:nvPr/>
            </p14:nvContentPartPr>
            <p14:xfrm>
              <a:off x="636106" y="4084587"/>
              <a:ext cx="7444080" cy="60120"/>
            </p14:xfrm>
          </p:contentPart>
        </mc:Choice>
        <mc:Fallback xmlns="">
          <p:pic>
            <p:nvPicPr>
              <p:cNvPr id="16" name="Input penna 15">
                <a:extLst>
                  <a:ext uri="{FF2B5EF4-FFF2-40B4-BE49-F238E27FC236}">
                    <a16:creationId xmlns:a16="http://schemas.microsoft.com/office/drawing/2014/main" id="{749C384B-AC7B-4C34-9040-C80ADC46EB4A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82106" y="3976587"/>
                <a:ext cx="7551720" cy="275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951963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mappa&#10;&#10;Descrizione generata automaticamente">
            <a:extLst>
              <a:ext uri="{FF2B5EF4-FFF2-40B4-BE49-F238E27FC236}">
                <a16:creationId xmlns:a16="http://schemas.microsoft.com/office/drawing/2014/main" id="{47DC6A2E-3258-4BBE-A940-AFF0A6BE60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856" y="0"/>
            <a:ext cx="97102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9832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albero, uccello&#10;&#10;Descrizione generata automaticamente">
            <a:extLst>
              <a:ext uri="{FF2B5EF4-FFF2-40B4-BE49-F238E27FC236}">
                <a16:creationId xmlns:a16="http://schemas.microsoft.com/office/drawing/2014/main" id="{3F40B7C0-E295-434E-AC86-8526EC75AD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70" y="0"/>
            <a:ext cx="114774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9178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mappa, testo&#10;&#10;Descrizione generata automaticamente">
            <a:extLst>
              <a:ext uri="{FF2B5EF4-FFF2-40B4-BE49-F238E27FC236}">
                <a16:creationId xmlns:a16="http://schemas.microsoft.com/office/drawing/2014/main" id="{FCDA9EF5-13F5-4148-B1EE-CDF8C00E90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70" y="0"/>
            <a:ext cx="114774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692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CBC16838-D3CB-4E1C-BA86-AD730B2D2C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516" y="162956"/>
            <a:ext cx="11609407" cy="650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2709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E2DABE4F-F98B-4AB7-BBCC-7AF124EF7A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9351" y="163256"/>
            <a:ext cx="8890087" cy="669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7620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sellaDiTesto 3">
            <a:hlinkClick r:id="rId3" action="ppaction://hlinkfile"/>
            <a:extLst>
              <a:ext uri="{FF2B5EF4-FFF2-40B4-BE49-F238E27FC236}">
                <a16:creationId xmlns:a16="http://schemas.microsoft.com/office/drawing/2014/main" id="{E719192D-42EE-4FDC-8E2E-93F7EA344AB7}"/>
              </a:ext>
            </a:extLst>
          </p:cNvPr>
          <p:cNvSpPr txBox="1"/>
          <p:nvPr/>
        </p:nvSpPr>
        <p:spPr>
          <a:xfrm>
            <a:off x="3045368" y="2043663"/>
            <a:ext cx="6105194" cy="20310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BOZZA </a:t>
            </a:r>
            <a:r>
              <a:rPr lang="en-US" sz="47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SCHEMA PER </a:t>
            </a:r>
            <a:r>
              <a:rPr lang="en-US" sz="4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DISCIPLINA DI TUTELA DEL PARCO NAZIONALE </a:t>
            </a:r>
          </a:p>
        </p:txBody>
      </p:sp>
    </p:spTree>
    <p:extLst>
      <p:ext uri="{BB962C8B-B14F-4D97-AF65-F5344CB8AC3E}">
        <p14:creationId xmlns:p14="http://schemas.microsoft.com/office/powerpoint/2010/main" val="29979823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8305738E-8101-4808-BE2B-DD454353610E}"/>
              </a:ext>
            </a:extLst>
          </p:cNvPr>
          <p:cNvSpPr/>
          <p:nvPr/>
        </p:nvSpPr>
        <p:spPr>
          <a:xfrm>
            <a:off x="0" y="751343"/>
            <a:ext cx="6096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TimesNewRomanPSMT"/>
              <a:buChar char="-"/>
            </a:pPr>
            <a:r>
              <a:rPr lang="it-IT" b="1" dirty="0">
                <a:latin typeface="Times New Roman" panose="02020603050405020304" pitchFamily="18" charset="0"/>
                <a:ea typeface="Calibri" panose="020F0502020204030204" pitchFamily="34" charset="0"/>
                <a:cs typeface="TimesNewRomanPSMT"/>
              </a:rPr>
              <a:t>caccia selettiva</a:t>
            </a:r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  <a:cs typeface="TimesNewRomanPSMT"/>
              </a:rPr>
              <a:t>, regolamento importante per la presenza massiccia su tutto il territorio dell’area Parco di cinghiali e trasformare questa problematica in una importante risorsa economica; </a:t>
            </a:r>
            <a:endParaRPr lang="it-IT" sz="1600" dirty="0">
              <a:latin typeface="Calibri" panose="020F0502020204030204" pitchFamily="34" charset="0"/>
              <a:ea typeface="Calibri" panose="020F0502020204030204" pitchFamily="34" charset="0"/>
              <a:cs typeface="TimesNewRomanPSMT"/>
            </a:endParaRPr>
          </a:p>
          <a:p>
            <a:pPr marL="342900" lvl="0" indent="-342900" algn="just">
              <a:spcAft>
                <a:spcPts val="0"/>
              </a:spcAft>
              <a:buFont typeface="TimesNewRomanPSMT"/>
              <a:buChar char="-"/>
            </a:pPr>
            <a:r>
              <a:rPr lang="it-IT" b="1" dirty="0">
                <a:latin typeface="Times New Roman" panose="02020603050405020304" pitchFamily="18" charset="0"/>
                <a:ea typeface="Calibri" panose="020F0502020204030204" pitchFamily="34" charset="0"/>
                <a:cs typeface="TimesNewRomanPSMT"/>
              </a:rPr>
              <a:t>trasporto armi</a:t>
            </a:r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  <a:cs typeface="TimesNewRomanPSMT"/>
              </a:rPr>
              <a:t>, regolamento rilevante, in considerazione che nell’area-parco sono presenti numerosi cacciatori; </a:t>
            </a:r>
            <a:endParaRPr lang="it-IT" sz="1600" dirty="0">
              <a:latin typeface="Calibri" panose="020F0502020204030204" pitchFamily="34" charset="0"/>
              <a:ea typeface="Calibri" panose="020F0502020204030204" pitchFamily="34" charset="0"/>
              <a:cs typeface="TimesNewRomanPSMT"/>
            </a:endParaRPr>
          </a:p>
          <a:p>
            <a:pPr marL="342900" lvl="0" indent="-342900" algn="just">
              <a:spcAft>
                <a:spcPts val="0"/>
              </a:spcAft>
              <a:buFont typeface="TimesNewRomanPSMT"/>
              <a:buChar char="-"/>
            </a:pPr>
            <a:r>
              <a:rPr lang="it-IT" b="1" dirty="0">
                <a:latin typeface="Times New Roman" panose="02020603050405020304" pitchFamily="18" charset="0"/>
                <a:ea typeface="Calibri" panose="020F0502020204030204" pitchFamily="34" charset="0"/>
                <a:cs typeface="TimesNewRomanPSMT"/>
              </a:rPr>
              <a:t>campeggio, </a:t>
            </a:r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  <a:cs typeface="TimesNewRomanPSMT"/>
              </a:rPr>
              <a:t>non tanto quello nelle aree attrezzate, che non ha bisogno di autorizzazioni, ma soprattutto quello temporaneo;</a:t>
            </a:r>
            <a:endParaRPr lang="it-IT" sz="1600" dirty="0">
              <a:latin typeface="Calibri" panose="020F0502020204030204" pitchFamily="34" charset="0"/>
              <a:ea typeface="Calibri" panose="020F0502020204030204" pitchFamily="34" charset="0"/>
              <a:cs typeface="TimesNewRomanPSMT"/>
            </a:endParaRPr>
          </a:p>
          <a:p>
            <a:pPr marL="342900" lvl="0" indent="-342900" algn="just">
              <a:spcAft>
                <a:spcPts val="0"/>
              </a:spcAft>
              <a:buFont typeface="TimesNewRomanPSMT"/>
              <a:buChar char="-"/>
            </a:pPr>
            <a:r>
              <a:rPr lang="it-IT" b="1" dirty="0">
                <a:latin typeface="Times New Roman" panose="02020603050405020304" pitchFamily="18" charset="0"/>
                <a:ea typeface="Calibri" panose="020F0502020204030204" pitchFamily="34" charset="0"/>
                <a:cs typeface="TimesNewRomanPSMT"/>
              </a:rPr>
              <a:t>attività sportive</a:t>
            </a:r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  <a:cs typeface="TimesNewRomanPSMT"/>
              </a:rPr>
              <a:t>, escursionistiche, manifestazione motoristiche, deltaplano, caccia sportiva, mountainbike, ecc.;</a:t>
            </a:r>
            <a:endParaRPr lang="it-IT" sz="1600" dirty="0">
              <a:latin typeface="Calibri" panose="020F0502020204030204" pitchFamily="34" charset="0"/>
              <a:ea typeface="Calibri" panose="020F0502020204030204" pitchFamily="34" charset="0"/>
              <a:cs typeface="TimesNewRomanPSMT"/>
            </a:endParaRPr>
          </a:p>
          <a:p>
            <a:pPr marL="342900" lvl="0" indent="-342900" algn="just">
              <a:spcAft>
                <a:spcPts val="0"/>
              </a:spcAft>
              <a:buFont typeface="TimesNewRomanPSMT"/>
              <a:buChar char="-"/>
            </a:pPr>
            <a:r>
              <a:rPr lang="it-IT" b="1" dirty="0">
                <a:latin typeface="Times New Roman" panose="02020603050405020304" pitchFamily="18" charset="0"/>
                <a:ea typeface="Calibri" panose="020F0502020204030204" pitchFamily="34" charset="0"/>
                <a:cs typeface="TimesNewRomanPSMT"/>
              </a:rPr>
              <a:t>pesca;</a:t>
            </a:r>
            <a:endParaRPr lang="it-IT" sz="1600" dirty="0">
              <a:latin typeface="Calibri" panose="020F0502020204030204" pitchFamily="34" charset="0"/>
              <a:ea typeface="Calibri" panose="020F0502020204030204" pitchFamily="34" charset="0"/>
              <a:cs typeface="TimesNewRomanPSMT"/>
            </a:endParaRPr>
          </a:p>
          <a:p>
            <a:pPr marL="342900" lvl="0" indent="-342900" algn="just">
              <a:spcAft>
                <a:spcPts val="0"/>
              </a:spcAft>
              <a:buFont typeface="TimesNewRomanPSMT"/>
              <a:buChar char="-"/>
            </a:pPr>
            <a:r>
              <a:rPr lang="it-IT" b="1" dirty="0">
                <a:latin typeface="Times New Roman" panose="02020603050405020304" pitchFamily="18" charset="0"/>
                <a:ea typeface="Calibri" panose="020F0502020204030204" pitchFamily="34" charset="0"/>
                <a:cs typeface="TimesNewRomanPSMT"/>
              </a:rPr>
              <a:t>escursioni in canoa,</a:t>
            </a:r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  <a:cs typeface="TimesNewRomanPSMT"/>
              </a:rPr>
              <a:t> attività sportiva già praticata nel lago del Matese;</a:t>
            </a:r>
            <a:endParaRPr lang="it-IT" sz="1600" dirty="0">
              <a:latin typeface="Calibri" panose="020F0502020204030204" pitchFamily="34" charset="0"/>
              <a:ea typeface="Calibri" panose="020F0502020204030204" pitchFamily="34" charset="0"/>
              <a:cs typeface="TimesNewRomanPSMT"/>
            </a:endParaRPr>
          </a:p>
          <a:p>
            <a:pPr marL="342900" lvl="0" indent="-342900" algn="just">
              <a:spcAft>
                <a:spcPts val="0"/>
              </a:spcAft>
              <a:buFont typeface="TimesNewRomanPSMT"/>
              <a:buChar char="-"/>
            </a:pPr>
            <a:r>
              <a:rPr lang="it-IT" b="1" dirty="0">
                <a:latin typeface="Times New Roman" panose="02020603050405020304" pitchFamily="18" charset="0"/>
                <a:ea typeface="Calibri" panose="020F0502020204030204" pitchFamily="34" charset="0"/>
                <a:cs typeface="TimesNewRomanPSMT"/>
              </a:rPr>
              <a:t>gestione delle aree pascolive</a:t>
            </a:r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  <a:cs typeface="TimesNewRomanPSMT"/>
              </a:rPr>
              <a:t>;</a:t>
            </a:r>
            <a:endParaRPr lang="it-IT" sz="1600" dirty="0">
              <a:latin typeface="Calibri" panose="020F0502020204030204" pitchFamily="34" charset="0"/>
              <a:ea typeface="Calibri" panose="020F0502020204030204" pitchFamily="34" charset="0"/>
              <a:cs typeface="TimesNewRomanPSMT"/>
            </a:endParaRPr>
          </a:p>
          <a:p>
            <a:pPr marL="342900" lvl="0" indent="-342900" algn="just">
              <a:spcAft>
                <a:spcPts val="0"/>
              </a:spcAft>
              <a:buFont typeface="TimesNewRomanPSMT"/>
              <a:buChar char="-"/>
            </a:pPr>
            <a:r>
              <a:rPr lang="it-IT" b="1" dirty="0">
                <a:latin typeface="Times New Roman" panose="02020603050405020304" pitchFamily="18" charset="0"/>
                <a:ea typeface="Calibri" panose="020F0502020204030204" pitchFamily="34" charset="0"/>
                <a:cs typeface="TimesNewRomanPSMT"/>
              </a:rPr>
              <a:t>regolamento attività forestali;</a:t>
            </a:r>
            <a:endParaRPr lang="it-IT" sz="1600" dirty="0">
              <a:latin typeface="Calibri" panose="020F0502020204030204" pitchFamily="34" charset="0"/>
              <a:ea typeface="Calibri" panose="020F0502020204030204" pitchFamily="34" charset="0"/>
              <a:cs typeface="TimesNewRomanPSMT"/>
            </a:endParaRPr>
          </a:p>
          <a:p>
            <a:pPr marL="342900" lvl="0" indent="-342900" algn="just">
              <a:spcAft>
                <a:spcPts val="0"/>
              </a:spcAft>
              <a:buFont typeface="TimesNewRomanPSMT"/>
              <a:buChar char="-"/>
            </a:pPr>
            <a:r>
              <a:rPr lang="it-IT" b="1" dirty="0">
                <a:latin typeface="Times New Roman" panose="02020603050405020304" pitchFamily="18" charset="0"/>
                <a:ea typeface="Calibri" panose="020F0502020204030204" pitchFamily="34" charset="0"/>
                <a:cs typeface="TimesNewRomanPSMT"/>
              </a:rPr>
              <a:t>istituti di partecipazione popolare</a:t>
            </a:r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  <a:cs typeface="TimesNewRomanPSMT"/>
              </a:rPr>
              <a:t>, Parco Nazionale del Cilento, Vallo di Diano e Alburni;</a:t>
            </a:r>
            <a:endParaRPr lang="it-IT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NewRomanPSMT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C1BB2D0F-642F-497C-A633-D484DDE4A294}"/>
              </a:ext>
            </a:extLst>
          </p:cNvPr>
          <p:cNvSpPr/>
          <p:nvPr/>
        </p:nvSpPr>
        <p:spPr>
          <a:xfrm>
            <a:off x="6467061" y="546768"/>
            <a:ext cx="5406887" cy="57644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lnSpc>
                <a:spcPct val="115000"/>
              </a:lnSpc>
              <a:spcAft>
                <a:spcPts val="0"/>
              </a:spcAft>
            </a:pPr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 quanto riguarda l’art. 3 alla lettera b) della bozza di Disciplina del </a:t>
            </a:r>
            <a:r>
              <a:rPr lang="it-IT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P.N.Matese</a:t>
            </a:r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dopo </a:t>
            </a:r>
            <a:r>
              <a:rPr lang="it-IT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raccolta funghi </a:t>
            </a:r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è necessario che venga inserito: “</a:t>
            </a:r>
            <a:r>
              <a:rPr lang="it-IT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 Tartufi”</a:t>
            </a:r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prodotto importantissimo e fonte di reddito di tantissime famiglie dell’area Parco. Inoltre, si chiede che, fino all’attuazione del Piano del Parco, la raccolta continui ad essere disciplinata con le leggi Regionali in essere.</a:t>
            </a:r>
            <a:r>
              <a:rPr lang="it-IT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it-IT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</a:p>
          <a:p>
            <a:pPr indent="228600" algn="just">
              <a:lnSpc>
                <a:spcPct val="115000"/>
              </a:lnSpc>
              <a:spcAft>
                <a:spcPts val="0"/>
              </a:spcAft>
            </a:pPr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Falco, invita gli organi di competenza ad attuare tutte quelle misure necessarie affinché l’impatto tra il Parco e coloro che vivono nel territorio sia sereno. Questo è possibile attraverso l’adozione di tutti quegli accorgimenti necessari per assicurare alla popolazione, che vive nel Parco, la più ampia fruizione possibile del territorio, compatibilmente con le </a:t>
            </a:r>
            <a:r>
              <a:rPr lang="it-IT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esigenze di tutela ambientale</a:t>
            </a:r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ma nello stesso tempo</a:t>
            </a:r>
            <a:r>
              <a:rPr lang="it-IT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salvaguardando le tradizioni, gli usi civici e le consuetudini locali</a:t>
            </a:r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it-IT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 algn="just">
              <a:lnSpc>
                <a:spcPct val="115000"/>
              </a:lnSpc>
              <a:spcAft>
                <a:spcPts val="0"/>
              </a:spcAft>
            </a:pPr>
            <a:r>
              <a:rPr lang="it-IT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it-IT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3502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887EE8D6-7F50-4D1F-B3BE-6905F3AC20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175" y="270170"/>
            <a:ext cx="4097340" cy="926280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4A99A40B-20A6-41A6-B1A6-6A67D142DD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037" y="2017962"/>
            <a:ext cx="5238096" cy="1841143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FDC24C58-C863-4A64-8EBC-855020BF2A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4605" y="1624556"/>
            <a:ext cx="636480" cy="22908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363FFA3E-6F69-4B1A-8379-2F19C36150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059" y="4023431"/>
            <a:ext cx="5032052" cy="2420026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E25FD9FD-E5EA-470E-98A4-4C48F20A14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85290" y="225721"/>
            <a:ext cx="5565144" cy="3255829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6DB9CD05-B776-4A29-8534-9B88B8DDA148}"/>
              </a:ext>
            </a:extLst>
          </p:cNvPr>
          <p:cNvSpPr txBox="1"/>
          <p:nvPr/>
        </p:nvSpPr>
        <p:spPr>
          <a:xfrm>
            <a:off x="7755038" y="4560425"/>
            <a:ext cx="3321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Nomina presidente 10/01/2018</a:t>
            </a:r>
          </a:p>
        </p:txBody>
      </p:sp>
    </p:spTree>
    <p:extLst>
      <p:ext uri="{BB962C8B-B14F-4D97-AF65-F5344CB8AC3E}">
        <p14:creationId xmlns:p14="http://schemas.microsoft.com/office/powerpoint/2010/main" val="2398111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161720DA-1396-4B3F-912C-C5EB4CDED6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8962" y="0"/>
            <a:ext cx="91940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2470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4D977002-1C6A-4344-A893-20818BAD03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159" y="849360"/>
            <a:ext cx="10142261" cy="513829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7" name="Input penna 26">
                <a:extLst>
                  <a:ext uri="{FF2B5EF4-FFF2-40B4-BE49-F238E27FC236}">
                    <a16:creationId xmlns:a16="http://schemas.microsoft.com/office/drawing/2014/main" id="{CAD1459C-C45D-4817-B4C9-5BA8EA63AC36}"/>
                  </a:ext>
                </a:extLst>
              </p14:cNvPr>
              <p14:cNvContentPartPr/>
              <p14:nvPr/>
            </p14:nvContentPartPr>
            <p14:xfrm>
              <a:off x="1724386" y="3066867"/>
              <a:ext cx="6100560" cy="93240"/>
            </p14:xfrm>
          </p:contentPart>
        </mc:Choice>
        <mc:Fallback xmlns="">
          <p:pic>
            <p:nvPicPr>
              <p:cNvPr id="27" name="Input penna 26">
                <a:extLst>
                  <a:ext uri="{FF2B5EF4-FFF2-40B4-BE49-F238E27FC236}">
                    <a16:creationId xmlns:a16="http://schemas.microsoft.com/office/drawing/2014/main" id="{CAD1459C-C45D-4817-B4C9-5BA8EA63AC3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70746" y="2959227"/>
                <a:ext cx="6208200" cy="30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8" name="Input penna 27">
                <a:extLst>
                  <a:ext uri="{FF2B5EF4-FFF2-40B4-BE49-F238E27FC236}">
                    <a16:creationId xmlns:a16="http://schemas.microsoft.com/office/drawing/2014/main" id="{7ED379EB-EFAA-4AEC-8BEE-727A222CD092}"/>
                  </a:ext>
                </a:extLst>
              </p14:cNvPr>
              <p14:cNvContentPartPr/>
              <p14:nvPr/>
            </p14:nvContentPartPr>
            <p14:xfrm>
              <a:off x="4085626" y="3436587"/>
              <a:ext cx="4756320" cy="72360"/>
            </p14:xfrm>
          </p:contentPart>
        </mc:Choice>
        <mc:Fallback xmlns="">
          <p:pic>
            <p:nvPicPr>
              <p:cNvPr id="28" name="Input penna 27">
                <a:extLst>
                  <a:ext uri="{FF2B5EF4-FFF2-40B4-BE49-F238E27FC236}">
                    <a16:creationId xmlns:a16="http://schemas.microsoft.com/office/drawing/2014/main" id="{7ED379EB-EFAA-4AEC-8BEE-727A222CD09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031626" y="3328947"/>
                <a:ext cx="486396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9" name="Input penna 28">
                <a:extLst>
                  <a:ext uri="{FF2B5EF4-FFF2-40B4-BE49-F238E27FC236}">
                    <a16:creationId xmlns:a16="http://schemas.microsoft.com/office/drawing/2014/main" id="{05548BFB-1E72-478C-9A08-385FAE1F986E}"/>
                  </a:ext>
                </a:extLst>
              </p14:cNvPr>
              <p14:cNvContentPartPr/>
              <p14:nvPr/>
            </p14:nvContentPartPr>
            <p14:xfrm>
              <a:off x="1365466" y="5069547"/>
              <a:ext cx="1388160" cy="36000"/>
            </p14:xfrm>
          </p:contentPart>
        </mc:Choice>
        <mc:Fallback xmlns="">
          <p:pic>
            <p:nvPicPr>
              <p:cNvPr id="29" name="Input penna 28">
                <a:extLst>
                  <a:ext uri="{FF2B5EF4-FFF2-40B4-BE49-F238E27FC236}">
                    <a16:creationId xmlns:a16="http://schemas.microsoft.com/office/drawing/2014/main" id="{05548BFB-1E72-478C-9A08-385FAE1F986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311466" y="4961547"/>
                <a:ext cx="1495800" cy="25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0" name="Input penna 29">
                <a:extLst>
                  <a:ext uri="{FF2B5EF4-FFF2-40B4-BE49-F238E27FC236}">
                    <a16:creationId xmlns:a16="http://schemas.microsoft.com/office/drawing/2014/main" id="{7BC08A79-6A06-4C28-965C-01011413FA9F}"/>
                  </a:ext>
                </a:extLst>
              </p14:cNvPr>
              <p14:cNvContentPartPr/>
              <p14:nvPr/>
            </p14:nvContentPartPr>
            <p14:xfrm>
              <a:off x="6064546" y="5039307"/>
              <a:ext cx="1504800" cy="41760"/>
            </p14:xfrm>
          </p:contentPart>
        </mc:Choice>
        <mc:Fallback xmlns="">
          <p:pic>
            <p:nvPicPr>
              <p:cNvPr id="30" name="Input penna 29">
                <a:extLst>
                  <a:ext uri="{FF2B5EF4-FFF2-40B4-BE49-F238E27FC236}">
                    <a16:creationId xmlns:a16="http://schemas.microsoft.com/office/drawing/2014/main" id="{7BC08A79-6A06-4C28-965C-01011413FA9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010906" y="4931667"/>
                <a:ext cx="1612440" cy="25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1" name="Input penna 30">
                <a:extLst>
                  <a:ext uri="{FF2B5EF4-FFF2-40B4-BE49-F238E27FC236}">
                    <a16:creationId xmlns:a16="http://schemas.microsoft.com/office/drawing/2014/main" id="{4FA289DA-5DB3-4853-852E-BB745A9EA33D}"/>
                  </a:ext>
                </a:extLst>
              </p14:cNvPr>
              <p14:cNvContentPartPr/>
              <p14:nvPr/>
            </p14:nvContentPartPr>
            <p14:xfrm>
              <a:off x="4027666" y="3563667"/>
              <a:ext cx="4247280" cy="61560"/>
            </p14:xfrm>
          </p:contentPart>
        </mc:Choice>
        <mc:Fallback xmlns="">
          <p:pic>
            <p:nvPicPr>
              <p:cNvPr id="31" name="Input penna 30">
                <a:extLst>
                  <a:ext uri="{FF2B5EF4-FFF2-40B4-BE49-F238E27FC236}">
                    <a16:creationId xmlns:a16="http://schemas.microsoft.com/office/drawing/2014/main" id="{4FA289DA-5DB3-4853-852E-BB745A9EA33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023346" y="3559347"/>
                <a:ext cx="4255920" cy="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2" name="Input penna 31">
                <a:extLst>
                  <a:ext uri="{FF2B5EF4-FFF2-40B4-BE49-F238E27FC236}">
                    <a16:creationId xmlns:a16="http://schemas.microsoft.com/office/drawing/2014/main" id="{5C2EDDA7-BD48-44D3-9A90-96829044298E}"/>
                  </a:ext>
                </a:extLst>
              </p14:cNvPr>
              <p14:cNvContentPartPr/>
              <p14:nvPr/>
            </p14:nvContentPartPr>
            <p14:xfrm>
              <a:off x="3994186" y="3286107"/>
              <a:ext cx="4933080" cy="302040"/>
            </p14:xfrm>
          </p:contentPart>
        </mc:Choice>
        <mc:Fallback xmlns="">
          <p:pic>
            <p:nvPicPr>
              <p:cNvPr id="32" name="Input penna 31">
                <a:extLst>
                  <a:ext uri="{FF2B5EF4-FFF2-40B4-BE49-F238E27FC236}">
                    <a16:creationId xmlns:a16="http://schemas.microsoft.com/office/drawing/2014/main" id="{5C2EDDA7-BD48-44D3-9A90-96829044298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989866" y="3281787"/>
                <a:ext cx="4941720" cy="310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326686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erba, pecora, esterni, campo&#10;&#10;Descrizione generata automaticamente">
            <a:extLst>
              <a:ext uri="{FF2B5EF4-FFF2-40B4-BE49-F238E27FC236}">
                <a16:creationId xmlns:a16="http://schemas.microsoft.com/office/drawing/2014/main" id="{A9EFBA13-61BF-43DD-86BC-19C7DD86E0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46" y="277791"/>
            <a:ext cx="3809756" cy="2539837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0AC3AB06-7D11-42AF-9A90-44F7E31F319C}"/>
              </a:ext>
            </a:extLst>
          </p:cNvPr>
          <p:cNvSpPr/>
          <p:nvPr/>
        </p:nvSpPr>
        <p:spPr>
          <a:xfrm>
            <a:off x="4009902" y="40412"/>
            <a:ext cx="805805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600" b="1" i="1" dirty="0"/>
              <a:t>Costa: “Pronti 6 milioni per supportare territori siti Unesco”</a:t>
            </a:r>
            <a:endParaRPr lang="it-IT" sz="1600" dirty="0"/>
          </a:p>
          <a:p>
            <a:pPr algn="just"/>
            <a:r>
              <a:rPr lang="it-IT" sz="1600" dirty="0"/>
              <a:t> </a:t>
            </a:r>
          </a:p>
          <a:p>
            <a:pPr algn="just"/>
            <a:r>
              <a:rPr lang="it-IT" sz="1600" dirty="0"/>
              <a:t>Roma, 11 dicembre 2019 - Il comitato del patrimonio mondiale dell’Unesco, riunitosi oggi a Bogotà, ha proclamato la transumanza patrimonio culturale immateriale dell’umanità. La transumanza è un’antica pratica della pastorizia che consiste nella migrazione stagionale del bestiame nel Mediterraneo e nelle Alpi. Una tradizione che affonda le sue radici sin dalla preistoria e si sviluppa in Italia anche tramite le vie erbose dei “tratturi” che testimoniano, oggi come ieri, un rapporto equilibrato tra uomo e natura e un uso sostenibile delle risorse naturali.</a:t>
            </a:r>
          </a:p>
          <a:p>
            <a:pPr algn="just"/>
            <a:r>
              <a:rPr lang="it-IT" sz="1600" dirty="0"/>
              <a:t>“Sono particolarmente contento di questo risultato che riconosce e premia il lavoro svolto dal mio capo di gabinetto, il professor Pier Luigi Petrillo, autore del dossier, e dall’ambasciatore d’Italia all’Unesco Massimo Riccardo, che ringrazio per l’impegno profuso nel negoziato internazionale fino alla fine” – afferma il ministro dell’Ambiente Sergio Costa.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669ECC58-5C6D-4F9D-9013-826D65056F6C}"/>
              </a:ext>
            </a:extLst>
          </p:cNvPr>
          <p:cNvSpPr/>
          <p:nvPr/>
        </p:nvSpPr>
        <p:spPr>
          <a:xfrm>
            <a:off x="2243469" y="3429000"/>
            <a:ext cx="836782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600" dirty="0"/>
              <a:t>“Come ha evidenziato l’Unesco nella sua motivazione – prosegue Costa –, la pratica della transumanza, rispettosa del benessere animale e dei ritmi delle stagioni, è un esempio straordinario di approccio sostenibile per affrontare le sfide poste dalla rapida urbanizzazione e dalla globalizzazione e ha contribuito in modo significativo a modellare il paesaggio naturalistico. La volontà di rafforzare i riconoscimenti Unesco in ambito ambientale è forte da parte del governo. In questa logica, con il decreto legge clima, approvato ieri in via definitiva dalla Camera, abbiamo istituito i ‘caschi verdi per l’ambiente’, una task force di esperti mondiali con il compito di salvaguardare e promuovere proprio i valori naturalistici dei siti riconosciuti dall’Unesco patrimonio dell’umanità, stanziando 6 milioni di euro in tre anni per supportare le comunità e i territori chiamati a gestirli”.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put penna 7">
                <a:extLst>
                  <a:ext uri="{FF2B5EF4-FFF2-40B4-BE49-F238E27FC236}">
                    <a16:creationId xmlns:a16="http://schemas.microsoft.com/office/drawing/2014/main" id="{61CDC41B-0A57-4455-AD38-1DE3EA0B00E2}"/>
                  </a:ext>
                </a:extLst>
              </p14:cNvPr>
              <p14:cNvContentPartPr/>
              <p14:nvPr/>
            </p14:nvContentPartPr>
            <p14:xfrm>
              <a:off x="4720554" y="711377"/>
              <a:ext cx="1423800" cy="66600"/>
            </p14:xfrm>
          </p:contentPart>
        </mc:Choice>
        <mc:Fallback xmlns="">
          <p:pic>
            <p:nvPicPr>
              <p:cNvPr id="8" name="Input penna 7">
                <a:extLst>
                  <a:ext uri="{FF2B5EF4-FFF2-40B4-BE49-F238E27FC236}">
                    <a16:creationId xmlns:a16="http://schemas.microsoft.com/office/drawing/2014/main" id="{61CDC41B-0A57-4455-AD38-1DE3EA0B00E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66554" y="603737"/>
                <a:ext cx="1531440" cy="28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Input penna 8">
                <a:extLst>
                  <a:ext uri="{FF2B5EF4-FFF2-40B4-BE49-F238E27FC236}">
                    <a16:creationId xmlns:a16="http://schemas.microsoft.com/office/drawing/2014/main" id="{7AC7C90A-CC03-4EDF-8BAA-0965E381D494}"/>
                  </a:ext>
                </a:extLst>
              </p14:cNvPr>
              <p14:cNvContentPartPr/>
              <p14:nvPr/>
            </p14:nvContentPartPr>
            <p14:xfrm>
              <a:off x="6538914" y="712097"/>
              <a:ext cx="3955320" cy="21960"/>
            </p14:xfrm>
          </p:contentPart>
        </mc:Choice>
        <mc:Fallback xmlns="">
          <p:pic>
            <p:nvPicPr>
              <p:cNvPr id="9" name="Input penna 8">
                <a:extLst>
                  <a:ext uri="{FF2B5EF4-FFF2-40B4-BE49-F238E27FC236}">
                    <a16:creationId xmlns:a16="http://schemas.microsoft.com/office/drawing/2014/main" id="{7AC7C90A-CC03-4EDF-8BAA-0965E381D49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484914" y="604097"/>
                <a:ext cx="4062960" cy="23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Input penna 9">
                <a:extLst>
                  <a:ext uri="{FF2B5EF4-FFF2-40B4-BE49-F238E27FC236}">
                    <a16:creationId xmlns:a16="http://schemas.microsoft.com/office/drawing/2014/main" id="{DF2C9804-4422-4B80-9AEB-87EE2F1DA25E}"/>
                  </a:ext>
                </a:extLst>
              </p14:cNvPr>
              <p14:cNvContentPartPr/>
              <p14:nvPr/>
            </p14:nvContentPartPr>
            <p14:xfrm>
              <a:off x="4975434" y="956537"/>
              <a:ext cx="6655320" cy="65160"/>
            </p14:xfrm>
          </p:contentPart>
        </mc:Choice>
        <mc:Fallback xmlns="">
          <p:pic>
            <p:nvPicPr>
              <p:cNvPr id="10" name="Input penna 9">
                <a:extLst>
                  <a:ext uri="{FF2B5EF4-FFF2-40B4-BE49-F238E27FC236}">
                    <a16:creationId xmlns:a16="http://schemas.microsoft.com/office/drawing/2014/main" id="{DF2C9804-4422-4B80-9AEB-87EE2F1DA25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921794" y="848537"/>
                <a:ext cx="6762960" cy="28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" name="Input penna 10">
                <a:extLst>
                  <a:ext uri="{FF2B5EF4-FFF2-40B4-BE49-F238E27FC236}">
                    <a16:creationId xmlns:a16="http://schemas.microsoft.com/office/drawing/2014/main" id="{D525201A-4AA1-49EE-8046-85C12AECEC9D}"/>
                  </a:ext>
                </a:extLst>
              </p14:cNvPr>
              <p14:cNvContentPartPr/>
              <p14:nvPr/>
            </p14:nvContentPartPr>
            <p14:xfrm>
              <a:off x="7782714" y="1362977"/>
              <a:ext cx="4164120" cy="72360"/>
            </p14:xfrm>
          </p:contentPart>
        </mc:Choice>
        <mc:Fallback xmlns="">
          <p:pic>
            <p:nvPicPr>
              <p:cNvPr id="11" name="Input penna 10">
                <a:extLst>
                  <a:ext uri="{FF2B5EF4-FFF2-40B4-BE49-F238E27FC236}">
                    <a16:creationId xmlns:a16="http://schemas.microsoft.com/office/drawing/2014/main" id="{D525201A-4AA1-49EE-8046-85C12AECEC9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728714" y="1254977"/>
                <a:ext cx="427176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2" name="Input penna 11">
                <a:extLst>
                  <a:ext uri="{FF2B5EF4-FFF2-40B4-BE49-F238E27FC236}">
                    <a16:creationId xmlns:a16="http://schemas.microsoft.com/office/drawing/2014/main" id="{E37C9740-2AAA-4FD8-A3E9-33D93C8B912E}"/>
                  </a:ext>
                </a:extLst>
              </p14:cNvPr>
              <p14:cNvContentPartPr/>
              <p14:nvPr/>
            </p14:nvContentPartPr>
            <p14:xfrm>
              <a:off x="4103874" y="1635497"/>
              <a:ext cx="7831440" cy="108000"/>
            </p14:xfrm>
          </p:contentPart>
        </mc:Choice>
        <mc:Fallback xmlns="">
          <p:pic>
            <p:nvPicPr>
              <p:cNvPr id="12" name="Input penna 11">
                <a:extLst>
                  <a:ext uri="{FF2B5EF4-FFF2-40B4-BE49-F238E27FC236}">
                    <a16:creationId xmlns:a16="http://schemas.microsoft.com/office/drawing/2014/main" id="{E37C9740-2AAA-4FD8-A3E9-33D93C8B912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050234" y="1527857"/>
                <a:ext cx="7939080" cy="32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" name="Input penna 12">
                <a:extLst>
                  <a:ext uri="{FF2B5EF4-FFF2-40B4-BE49-F238E27FC236}">
                    <a16:creationId xmlns:a16="http://schemas.microsoft.com/office/drawing/2014/main" id="{D4DB5925-D3F5-4A5B-801C-3F5E89C38217}"/>
                  </a:ext>
                </a:extLst>
              </p14:cNvPr>
              <p14:cNvContentPartPr/>
              <p14:nvPr/>
            </p14:nvContentPartPr>
            <p14:xfrm>
              <a:off x="4146714" y="1818377"/>
              <a:ext cx="7571520" cy="217440"/>
            </p14:xfrm>
          </p:contentPart>
        </mc:Choice>
        <mc:Fallback xmlns="">
          <p:pic>
            <p:nvPicPr>
              <p:cNvPr id="13" name="Input penna 12">
                <a:extLst>
                  <a:ext uri="{FF2B5EF4-FFF2-40B4-BE49-F238E27FC236}">
                    <a16:creationId xmlns:a16="http://schemas.microsoft.com/office/drawing/2014/main" id="{D4DB5925-D3F5-4A5B-801C-3F5E89C38217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092714" y="1710377"/>
                <a:ext cx="7679160" cy="433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79500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6BD3813E-570F-42AF-B9AA-4375A0764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699" y="4111907"/>
            <a:ext cx="10740601" cy="2499960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35178C55-D4B6-40BF-BCF3-AE6EAF0DE5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762" y="88014"/>
            <a:ext cx="10700821" cy="38346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put penna 3">
                <a:extLst>
                  <a:ext uri="{FF2B5EF4-FFF2-40B4-BE49-F238E27FC236}">
                    <a16:creationId xmlns:a16="http://schemas.microsoft.com/office/drawing/2014/main" id="{9D2A42D7-6A0D-4300-B121-79D1C5A7091C}"/>
                  </a:ext>
                </a:extLst>
              </p14:cNvPr>
              <p14:cNvContentPartPr/>
              <p14:nvPr/>
            </p14:nvContentPartPr>
            <p14:xfrm>
              <a:off x="7824226" y="5288067"/>
              <a:ext cx="3274560" cy="72000"/>
            </p14:xfrm>
          </p:contentPart>
        </mc:Choice>
        <mc:Fallback xmlns="">
          <p:pic>
            <p:nvPicPr>
              <p:cNvPr id="4" name="Input penna 3">
                <a:extLst>
                  <a:ext uri="{FF2B5EF4-FFF2-40B4-BE49-F238E27FC236}">
                    <a16:creationId xmlns:a16="http://schemas.microsoft.com/office/drawing/2014/main" id="{9D2A42D7-6A0D-4300-B121-79D1C5A7091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770226" y="5180427"/>
                <a:ext cx="3382200" cy="28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" name="Input penna 13">
                <a:extLst>
                  <a:ext uri="{FF2B5EF4-FFF2-40B4-BE49-F238E27FC236}">
                    <a16:creationId xmlns:a16="http://schemas.microsoft.com/office/drawing/2014/main" id="{61C80B14-FD62-415C-B2F1-F116F4C88D68}"/>
                  </a:ext>
                </a:extLst>
              </p14:cNvPr>
              <p14:cNvContentPartPr/>
              <p14:nvPr/>
            </p14:nvContentPartPr>
            <p14:xfrm>
              <a:off x="937066" y="5590107"/>
              <a:ext cx="4745160" cy="47160"/>
            </p14:xfrm>
          </p:contentPart>
        </mc:Choice>
        <mc:Fallback xmlns="">
          <p:pic>
            <p:nvPicPr>
              <p:cNvPr id="14" name="Input penna 13">
                <a:extLst>
                  <a:ext uri="{FF2B5EF4-FFF2-40B4-BE49-F238E27FC236}">
                    <a16:creationId xmlns:a16="http://schemas.microsoft.com/office/drawing/2014/main" id="{61C80B14-FD62-415C-B2F1-F116F4C88D6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83066" y="5482107"/>
                <a:ext cx="4852800" cy="26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5" name="Input penna 14">
                <a:extLst>
                  <a:ext uri="{FF2B5EF4-FFF2-40B4-BE49-F238E27FC236}">
                    <a16:creationId xmlns:a16="http://schemas.microsoft.com/office/drawing/2014/main" id="{19D83889-E90C-40F0-905F-68412CDF7547}"/>
                  </a:ext>
                </a:extLst>
              </p14:cNvPr>
              <p14:cNvContentPartPr/>
              <p14:nvPr/>
            </p14:nvContentPartPr>
            <p14:xfrm>
              <a:off x="4155106" y="5310387"/>
              <a:ext cx="3712320" cy="72360"/>
            </p14:xfrm>
          </p:contentPart>
        </mc:Choice>
        <mc:Fallback xmlns="">
          <p:pic>
            <p:nvPicPr>
              <p:cNvPr id="15" name="Input penna 14">
                <a:extLst>
                  <a:ext uri="{FF2B5EF4-FFF2-40B4-BE49-F238E27FC236}">
                    <a16:creationId xmlns:a16="http://schemas.microsoft.com/office/drawing/2014/main" id="{19D83889-E90C-40F0-905F-68412CDF754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101106" y="5202387"/>
                <a:ext cx="381996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6" name="Input penna 15">
                <a:extLst>
                  <a:ext uri="{FF2B5EF4-FFF2-40B4-BE49-F238E27FC236}">
                    <a16:creationId xmlns:a16="http://schemas.microsoft.com/office/drawing/2014/main" id="{CF52A0B2-69FC-4F45-B43E-548AAF415A8E}"/>
                  </a:ext>
                </a:extLst>
              </p14:cNvPr>
              <p14:cNvContentPartPr/>
              <p14:nvPr/>
            </p14:nvContentPartPr>
            <p14:xfrm>
              <a:off x="6759346" y="4766067"/>
              <a:ext cx="4237200" cy="119520"/>
            </p14:xfrm>
          </p:contentPart>
        </mc:Choice>
        <mc:Fallback xmlns="">
          <p:pic>
            <p:nvPicPr>
              <p:cNvPr id="16" name="Input penna 15">
                <a:extLst>
                  <a:ext uri="{FF2B5EF4-FFF2-40B4-BE49-F238E27FC236}">
                    <a16:creationId xmlns:a16="http://schemas.microsoft.com/office/drawing/2014/main" id="{CF52A0B2-69FC-4F45-B43E-548AAF415A8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705346" y="4658427"/>
                <a:ext cx="4344840" cy="33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7" name="Input penna 16">
                <a:extLst>
                  <a:ext uri="{FF2B5EF4-FFF2-40B4-BE49-F238E27FC236}">
                    <a16:creationId xmlns:a16="http://schemas.microsoft.com/office/drawing/2014/main" id="{5A2A552D-B257-434C-B7A8-E6A7CAE7596C}"/>
                  </a:ext>
                </a:extLst>
              </p14:cNvPr>
              <p14:cNvContentPartPr/>
              <p14:nvPr/>
            </p14:nvContentPartPr>
            <p14:xfrm>
              <a:off x="1006546" y="5056587"/>
              <a:ext cx="10074600" cy="72000"/>
            </p14:xfrm>
          </p:contentPart>
        </mc:Choice>
        <mc:Fallback xmlns="">
          <p:pic>
            <p:nvPicPr>
              <p:cNvPr id="17" name="Input penna 16">
                <a:extLst>
                  <a:ext uri="{FF2B5EF4-FFF2-40B4-BE49-F238E27FC236}">
                    <a16:creationId xmlns:a16="http://schemas.microsoft.com/office/drawing/2014/main" id="{5A2A552D-B257-434C-B7A8-E6A7CAE7596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52906" y="4948947"/>
                <a:ext cx="10182240" cy="28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8" name="Input penna 17">
                <a:extLst>
                  <a:ext uri="{FF2B5EF4-FFF2-40B4-BE49-F238E27FC236}">
                    <a16:creationId xmlns:a16="http://schemas.microsoft.com/office/drawing/2014/main" id="{52A4BE04-E591-4EF2-BE34-93471185D687}"/>
                  </a:ext>
                </a:extLst>
              </p14:cNvPr>
              <p14:cNvContentPartPr/>
              <p14:nvPr/>
            </p14:nvContentPartPr>
            <p14:xfrm>
              <a:off x="902506" y="5323347"/>
              <a:ext cx="3193920" cy="48600"/>
            </p14:xfrm>
          </p:contentPart>
        </mc:Choice>
        <mc:Fallback xmlns="">
          <p:pic>
            <p:nvPicPr>
              <p:cNvPr id="18" name="Input penna 17">
                <a:extLst>
                  <a:ext uri="{FF2B5EF4-FFF2-40B4-BE49-F238E27FC236}">
                    <a16:creationId xmlns:a16="http://schemas.microsoft.com/office/drawing/2014/main" id="{52A4BE04-E591-4EF2-BE34-93471185D68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48506" y="5215347"/>
                <a:ext cx="3301560" cy="26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" name="Input penna 18">
                <a:extLst>
                  <a:ext uri="{FF2B5EF4-FFF2-40B4-BE49-F238E27FC236}">
                    <a16:creationId xmlns:a16="http://schemas.microsoft.com/office/drawing/2014/main" id="{F8088155-0D1E-4EC3-9D89-059829E175AD}"/>
                  </a:ext>
                </a:extLst>
              </p14:cNvPr>
              <p14:cNvContentPartPr/>
              <p14:nvPr/>
            </p14:nvContentPartPr>
            <p14:xfrm>
              <a:off x="7783546" y="5196267"/>
              <a:ext cx="3443400" cy="313920"/>
            </p14:xfrm>
          </p:contentPart>
        </mc:Choice>
        <mc:Fallback xmlns="">
          <p:pic>
            <p:nvPicPr>
              <p:cNvPr id="19" name="Input penna 18">
                <a:extLst>
                  <a:ext uri="{FF2B5EF4-FFF2-40B4-BE49-F238E27FC236}">
                    <a16:creationId xmlns:a16="http://schemas.microsoft.com/office/drawing/2014/main" id="{F8088155-0D1E-4EC3-9D89-059829E175AD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779226" y="5191947"/>
                <a:ext cx="3452040" cy="32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0" name="Input penna 19">
                <a:extLst>
                  <a:ext uri="{FF2B5EF4-FFF2-40B4-BE49-F238E27FC236}">
                    <a16:creationId xmlns:a16="http://schemas.microsoft.com/office/drawing/2014/main" id="{ED644342-9454-4B59-9780-4620C261D611}"/>
                  </a:ext>
                </a:extLst>
              </p14:cNvPr>
              <p14:cNvContentPartPr/>
              <p14:nvPr/>
            </p14:nvContentPartPr>
            <p14:xfrm>
              <a:off x="793426" y="5450067"/>
              <a:ext cx="5031720" cy="349920"/>
            </p14:xfrm>
          </p:contentPart>
        </mc:Choice>
        <mc:Fallback xmlns="">
          <p:pic>
            <p:nvPicPr>
              <p:cNvPr id="20" name="Input penna 19">
                <a:extLst>
                  <a:ext uri="{FF2B5EF4-FFF2-40B4-BE49-F238E27FC236}">
                    <a16:creationId xmlns:a16="http://schemas.microsoft.com/office/drawing/2014/main" id="{ED644342-9454-4B59-9780-4620C261D611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89106" y="5445747"/>
                <a:ext cx="5040360" cy="358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333818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C6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magine 4" descr="Immagine che contiene persona, posando, gruppo, fotografia&#10;&#10;Descrizione generata automaticamente">
            <a:extLst>
              <a:ext uri="{FF2B5EF4-FFF2-40B4-BE49-F238E27FC236}">
                <a16:creationId xmlns:a16="http://schemas.microsoft.com/office/drawing/2014/main" id="{DA61BCFB-7EAA-4990-BAE7-49C211741D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606" y="643467"/>
            <a:ext cx="10316788" cy="5571066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4859A825-7EBF-4DBD-B89A-030F30B2144D}"/>
              </a:ext>
            </a:extLst>
          </p:cNvPr>
          <p:cNvSpPr/>
          <p:nvPr/>
        </p:nvSpPr>
        <p:spPr>
          <a:xfrm>
            <a:off x="3651314" y="5372907"/>
            <a:ext cx="16145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2008</a:t>
            </a:r>
          </a:p>
        </p:txBody>
      </p:sp>
    </p:spTree>
    <p:extLst>
      <p:ext uri="{BB962C8B-B14F-4D97-AF65-F5344CB8AC3E}">
        <p14:creationId xmlns:p14="http://schemas.microsoft.com/office/powerpoint/2010/main" val="3279434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602DD316-EBE6-455D-817C-5E5B7F486A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5207" y="138896"/>
            <a:ext cx="9041586" cy="6719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862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5449B3CC-0D76-4A99-8A19-A46AF996D3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4628" y="127119"/>
            <a:ext cx="8738886" cy="660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797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0AE92E02-F248-45F6-8307-C7AA4BF92B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7289" y="0"/>
            <a:ext cx="89774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902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29BA0604-C9F3-4AE7-8973-4D81131F5D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9592" y="0"/>
            <a:ext cx="9232815" cy="6858000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57BBB2B7-FEC7-4623-ADDC-5040169AEB2B}"/>
              </a:ext>
            </a:extLst>
          </p:cNvPr>
          <p:cNvSpPr/>
          <p:nvPr/>
        </p:nvSpPr>
        <p:spPr>
          <a:xfrm>
            <a:off x="10820033" y="3429000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32</a:t>
            </a:r>
          </a:p>
        </p:txBody>
      </p:sp>
    </p:spTree>
    <p:extLst>
      <p:ext uri="{BB962C8B-B14F-4D97-AF65-F5344CB8AC3E}">
        <p14:creationId xmlns:p14="http://schemas.microsoft.com/office/powerpoint/2010/main" val="22051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09B77A96-F060-4D2F-8D26-BB70599271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5579" y="0"/>
            <a:ext cx="90408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3776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61BC4997-FF9C-423D-AE66-E64160E445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7244" y="0"/>
            <a:ext cx="91175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77640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634</Words>
  <Application>Microsoft Office PowerPoint</Application>
  <PresentationFormat>Widescreen</PresentationFormat>
  <Paragraphs>32</Paragraphs>
  <Slides>33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33</vt:i4>
      </vt:variant>
    </vt:vector>
  </HeadingPairs>
  <TitlesOfParts>
    <vt:vector size="39" baseType="lpstr">
      <vt:lpstr>Arial</vt:lpstr>
      <vt:lpstr>Calibri</vt:lpstr>
      <vt:lpstr>Calibri Light</vt:lpstr>
      <vt:lpstr>Times New Roman</vt:lpstr>
      <vt:lpstr>TimesNewRomanPSMT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GIANNI MARRO</dc:creator>
  <cp:lastModifiedBy>GIUSEPPE MARRO</cp:lastModifiedBy>
  <cp:revision>8</cp:revision>
  <dcterms:created xsi:type="dcterms:W3CDTF">2019-12-14T22:55:10Z</dcterms:created>
  <dcterms:modified xsi:type="dcterms:W3CDTF">2019-12-15T14:53:37Z</dcterms:modified>
</cp:coreProperties>
</file>