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63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25988-7BF6-44C6-967C-6C46B8328AA2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F85AB-283C-49D4-9CC5-98B0B24A8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97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F85AB-283C-49D4-9CC5-98B0B24A82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322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F85AB-283C-49D4-9CC5-98B0B24A82A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322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F85AB-283C-49D4-9CC5-98B0B24A82A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705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F85AB-283C-49D4-9CC5-98B0B24A82A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81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F85AB-283C-49D4-9CC5-98B0B24A82A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50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F85AB-283C-49D4-9CC5-98B0B24A82A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50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F85AB-283C-49D4-9CC5-98B0B24A82A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5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58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905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7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52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93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9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04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93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4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67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6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948D4-4621-4B62-BC1D-484339ABF815}" type="datetimeFigureOut">
              <a:rPr lang="it-IT" smtClean="0"/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4B0BE-576D-4A87-BDB4-BA66F9548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71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IO, ORGOGLIOSO DEL“LA FALCO</a:t>
            </a:r>
            <a:r>
              <a:rPr lang="it-IT" b="1" dirty="0" smtClean="0"/>
              <a:t>”</a:t>
            </a:r>
            <a:br>
              <a:rPr lang="it-IT" b="1" dirty="0" smtClean="0"/>
            </a:br>
            <a:r>
              <a:rPr lang="it-IT" sz="2400" b="1" dirty="0" smtClean="0"/>
              <a:t>di Teodorico LILLI</a:t>
            </a:r>
            <a:endParaRPr lang="it-IT" sz="6600" dirty="0"/>
          </a:p>
        </p:txBody>
      </p:sp>
    </p:spTree>
    <p:extLst>
      <p:ext uri="{BB962C8B-B14F-4D97-AF65-F5344CB8AC3E}">
        <p14:creationId xmlns:p14="http://schemas.microsoft.com/office/powerpoint/2010/main" val="290406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4800" dirty="0" err="1"/>
              <a:t>Del“</a:t>
            </a:r>
            <a:r>
              <a:rPr lang="it-IT" sz="4800" b="1" dirty="0" err="1"/>
              <a:t>LA</a:t>
            </a:r>
            <a:r>
              <a:rPr lang="it-IT" sz="4800" b="1" dirty="0"/>
              <a:t> FALCO</a:t>
            </a:r>
            <a:r>
              <a:rPr lang="it-IT" sz="4800" dirty="0"/>
              <a:t>” il </a:t>
            </a:r>
            <a:r>
              <a:rPr lang="it-IT" sz="4800" b="1" dirty="0"/>
              <a:t>decennale</a:t>
            </a:r>
            <a:r>
              <a:rPr lang="it-IT" sz="4800" dirty="0"/>
              <a:t/>
            </a:r>
            <a:br>
              <a:rPr lang="it-IT" sz="4800" dirty="0"/>
            </a:br>
            <a:r>
              <a:rPr lang="it-IT" sz="4800" dirty="0"/>
              <a:t>altro il che, di quel che vale</a:t>
            </a:r>
            <a:br>
              <a:rPr lang="it-IT" sz="4800" dirty="0"/>
            </a:br>
            <a:r>
              <a:rPr lang="it-IT" sz="4800" dirty="0"/>
              <a:t>se aprite il “Gran Portale”</a:t>
            </a:r>
            <a:br>
              <a:rPr lang="it-IT" sz="4800" dirty="0"/>
            </a:br>
            <a:r>
              <a:rPr lang="it-IT" sz="4800" dirty="0"/>
              <a:t>anche il vuoto è tutto sale!</a:t>
            </a:r>
            <a:br>
              <a:rPr lang="it-IT" sz="4800" dirty="0"/>
            </a:b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213296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143000"/>
          </a:xfrm>
        </p:spPr>
        <p:txBody>
          <a:bodyPr>
            <a:noAutofit/>
          </a:bodyPr>
          <a:lstStyle/>
          <a:p>
            <a:r>
              <a:rPr lang="it-IT" sz="4800" dirty="0"/>
              <a:t>Dieci anni sono tanti?!</a:t>
            </a:r>
            <a:br>
              <a:rPr lang="it-IT" sz="4800" dirty="0"/>
            </a:br>
            <a:r>
              <a:rPr lang="it-IT" sz="4800" dirty="0"/>
              <a:t>Siam contenti tutti quanti</a:t>
            </a:r>
            <a:br>
              <a:rPr lang="it-IT" sz="4800" dirty="0"/>
            </a:br>
            <a:r>
              <a:rPr lang="it-IT" sz="4800" dirty="0"/>
              <a:t>ci ringraziano con i guanti</a:t>
            </a:r>
            <a:br>
              <a:rPr lang="it-IT" sz="4800" dirty="0"/>
            </a:br>
            <a:r>
              <a:rPr lang="it-IT" sz="4800" dirty="0"/>
              <a:t>san che noi non siam furfanti!</a:t>
            </a:r>
          </a:p>
        </p:txBody>
      </p:sp>
    </p:spTree>
    <p:extLst>
      <p:ext uri="{BB962C8B-B14F-4D97-AF65-F5344CB8AC3E}">
        <p14:creationId xmlns:p14="http://schemas.microsoft.com/office/powerpoint/2010/main" val="14286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2376264"/>
          </a:xfrm>
        </p:spPr>
        <p:txBody>
          <a:bodyPr>
            <a:noAutofit/>
          </a:bodyPr>
          <a:lstStyle/>
          <a:p>
            <a:r>
              <a:rPr lang="it-IT" dirty="0"/>
              <a:t>N’abbiam scovati dei birbanti!</a:t>
            </a:r>
            <a:br>
              <a:rPr lang="it-IT" dirty="0"/>
            </a:br>
            <a:r>
              <a:rPr lang="it-IT" dirty="0"/>
              <a:t>Furbacchioni ed inebrianti </a:t>
            </a:r>
            <a:br>
              <a:rPr lang="it-IT" dirty="0"/>
            </a:br>
            <a:r>
              <a:rPr lang="it-IT" dirty="0"/>
              <a:t>ma la “</a:t>
            </a:r>
            <a:r>
              <a:rPr lang="it-IT" b="1" dirty="0"/>
              <a:t>SQUADRA</a:t>
            </a:r>
            <a:r>
              <a:rPr lang="it-IT" dirty="0"/>
              <a:t>” dai suoi eventi</a:t>
            </a:r>
            <a:br>
              <a:rPr lang="it-IT" dirty="0"/>
            </a:br>
            <a:r>
              <a:rPr lang="it-IT" dirty="0"/>
              <a:t>tutti ha messo sull’attenti!</a:t>
            </a:r>
          </a:p>
        </p:txBody>
      </p:sp>
    </p:spTree>
    <p:extLst>
      <p:ext uri="{BB962C8B-B14F-4D97-AF65-F5344CB8AC3E}">
        <p14:creationId xmlns:p14="http://schemas.microsoft.com/office/powerpoint/2010/main" val="196181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2448272"/>
          </a:xfrm>
        </p:spPr>
        <p:txBody>
          <a:bodyPr>
            <a:noAutofit/>
          </a:bodyPr>
          <a:lstStyle/>
          <a:p>
            <a:r>
              <a:rPr lang="it-IT" dirty="0"/>
              <a:t>Quando vedono un “</a:t>
            </a:r>
            <a:r>
              <a:rPr lang="it-IT" b="1" dirty="0"/>
              <a:t>FALCHETTA</a:t>
            </a:r>
            <a:r>
              <a:rPr lang="it-IT" dirty="0"/>
              <a:t>”</a:t>
            </a:r>
            <a:br>
              <a:rPr lang="it-IT" dirty="0"/>
            </a:br>
            <a:r>
              <a:rPr lang="it-IT" dirty="0"/>
              <a:t>“</a:t>
            </a:r>
            <a:r>
              <a:rPr lang="it-IT" b="1" dirty="0"/>
              <a:t>lor…”</a:t>
            </a:r>
            <a:r>
              <a:rPr lang="it-IT" dirty="0"/>
              <a:t> s’avvolgono in giacchetta...</a:t>
            </a:r>
            <a:br>
              <a:rPr lang="it-IT" dirty="0"/>
            </a:br>
            <a:r>
              <a:rPr lang="it-IT" dirty="0"/>
              <a:t>l’ingranaggio li bocchetta</a:t>
            </a:r>
            <a:br>
              <a:rPr lang="it-IT" dirty="0"/>
            </a:br>
            <a:r>
              <a:rPr lang="it-IT" dirty="0"/>
              <a:t>tutti - tutti li racchetta! 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726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2448272"/>
          </a:xfrm>
        </p:spPr>
        <p:txBody>
          <a:bodyPr>
            <a:noAutofit/>
          </a:bodyPr>
          <a:lstStyle/>
          <a:p>
            <a:r>
              <a:rPr lang="it-IT" sz="5400" dirty="0"/>
              <a:t/>
            </a:r>
            <a:br>
              <a:rPr lang="it-IT" sz="5400" dirty="0"/>
            </a:br>
            <a:r>
              <a:rPr lang="it-IT" sz="5400" dirty="0"/>
              <a:t>Noi </a:t>
            </a:r>
            <a:r>
              <a:rPr lang="it-IT" sz="5400" b="1" dirty="0"/>
              <a:t>“FALCHETTI”</a:t>
            </a:r>
            <a:r>
              <a:rPr lang="it-IT" sz="5400" dirty="0"/>
              <a:t> di Bojano</a:t>
            </a:r>
            <a:br>
              <a:rPr lang="it-IT" sz="5400" dirty="0"/>
            </a:br>
            <a:r>
              <a:rPr lang="it-IT" sz="5400" dirty="0"/>
              <a:t>tutti in alto coi bicchieri</a:t>
            </a:r>
            <a:br>
              <a:rPr lang="it-IT" sz="5400" dirty="0"/>
            </a:br>
            <a:r>
              <a:rPr lang="it-IT" sz="5400" dirty="0"/>
              <a:t>noi brindiamo e siamo fieri:</a:t>
            </a:r>
            <a:br>
              <a:rPr lang="it-IT" sz="5400" dirty="0"/>
            </a:br>
            <a:r>
              <a:rPr lang="it-IT" sz="5400" dirty="0" smtClean="0"/>
              <a:t>“</a:t>
            </a:r>
            <a:r>
              <a:rPr lang="it-IT" sz="5400" b="1" dirty="0"/>
              <a:t>forti ed uniti più di ieri</a:t>
            </a:r>
            <a:r>
              <a:rPr lang="it-IT" sz="5400" dirty="0"/>
              <a:t>!”</a:t>
            </a:r>
            <a:br>
              <a:rPr lang="it-IT" sz="5400" dirty="0"/>
            </a:b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361069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2448272"/>
          </a:xfrm>
        </p:spPr>
        <p:txBody>
          <a:bodyPr>
            <a:noAutofit/>
          </a:bodyPr>
          <a:lstStyle/>
          <a:p>
            <a:r>
              <a:rPr lang="it-IT" sz="5400" dirty="0" smtClean="0"/>
              <a:t>Auguri, oh gran SAVERIO</a:t>
            </a:r>
            <a:br>
              <a:rPr lang="it-IT" sz="5400" dirty="0" smtClean="0"/>
            </a:br>
            <a:r>
              <a:rPr lang="it-IT" sz="5400" dirty="0" smtClean="0"/>
              <a:t>vai e corri coi tuoi fusti</a:t>
            </a:r>
            <a:br>
              <a:rPr lang="it-IT" sz="5400" dirty="0" smtClean="0"/>
            </a:br>
            <a:r>
              <a:rPr lang="it-IT" sz="5400" dirty="0" smtClean="0"/>
              <a:t>tutti abili e robusti</a:t>
            </a:r>
            <a:br>
              <a:rPr lang="it-IT" sz="5400" dirty="0" smtClean="0"/>
            </a:br>
            <a:r>
              <a:rPr lang="it-IT" sz="5400" dirty="0" smtClean="0"/>
              <a:t>tu, col cuore a loro industri! </a:t>
            </a:r>
            <a:br>
              <a:rPr lang="it-IT" sz="5400" dirty="0" smtClean="0"/>
            </a:br>
            <a:endParaRPr lang="it-IT" sz="54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427984" y="4869160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12/12/2011 Teodorico LILLI</a:t>
            </a:r>
          </a:p>
        </p:txBody>
      </p:sp>
    </p:spTree>
    <p:extLst>
      <p:ext uri="{BB962C8B-B14F-4D97-AF65-F5344CB8AC3E}">
        <p14:creationId xmlns:p14="http://schemas.microsoft.com/office/powerpoint/2010/main" val="17779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42</Words>
  <Application>Microsoft Office PowerPoint</Application>
  <PresentationFormat>Presentazione su schermo (4:3)</PresentationFormat>
  <Paragraphs>15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IO, ORGOGLIOSO DEL“LA FALCO” di Teodorico LILLI</vt:lpstr>
      <vt:lpstr>Del“LA FALCO” il decennale altro il che, di quel che vale se aprite il “Gran Portale” anche il vuoto è tutto sale! </vt:lpstr>
      <vt:lpstr>Dieci anni sono tanti?! Siam contenti tutti quanti ci ringraziano con i guanti san che noi non siam furfanti!</vt:lpstr>
      <vt:lpstr>N’abbiam scovati dei birbanti! Furbacchioni ed inebrianti  ma la “SQUADRA” dai suoi eventi tutti ha messo sull’attenti!</vt:lpstr>
      <vt:lpstr>Quando vedono un “FALCHETTA” “lor…” s’avvolgono in giacchetta... l’ingranaggio li bocchetta tutti - tutti li racchetta!  </vt:lpstr>
      <vt:lpstr> Noi “FALCHETTI” di Bojano tutti in alto coi bicchieri noi brindiamo e siamo fieri: “forti ed uniti più di ieri!” </vt:lpstr>
      <vt:lpstr>Auguri, oh gran SAVERIO vai e corri coi tuoi fusti tutti abili e robusti tu, col cuore a loro industri!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IO, ORGOGLIOSO DEL“LA FALCO”</dc:title>
  <dc:creator>Ass.Falco</dc:creator>
  <cp:lastModifiedBy>Ass.Falco</cp:lastModifiedBy>
  <cp:revision>4</cp:revision>
  <dcterms:created xsi:type="dcterms:W3CDTF">2011-11-12T14:18:07Z</dcterms:created>
  <dcterms:modified xsi:type="dcterms:W3CDTF">2011-11-13T17:49:59Z</dcterms:modified>
</cp:coreProperties>
</file>