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88163" cy="100203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1BA7835-4B59-4DDB-844E-5FB557F1E6B0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3F63EC-2A3D-4EA9-862B-8185FF473EC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833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22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08BA77A-6B18-491C-B83F-EB4ED76E482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8BD1414-ED99-4D35-94FA-CAD700204C5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4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35E7102-090D-404F-9B30-921F747D4D0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1A17599-50FD-45ED-802B-00377262134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63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E226B37-7791-4D57-81B8-FDA91ABBBF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74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48FB36C-C9E7-4181-B788-2E43D0BA32B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84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AFFA9C-029C-4025-A28A-E2A66B2168F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194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F34ED3-AEE9-40DC-AD2E-940B1C69686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3BF3E7-7950-4A11-A73B-F83906E98A3E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4751A-3565-4BC9-8697-D84F981B2048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32EC1-F45B-476B-B206-4D649683AB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535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73621-ED5A-48AD-82C1-9DB95138A546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93EE2-A110-436B-BBF5-B4D28369221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2569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35659-F6A4-416A-8790-A8CC7C18A2E8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C0290-456C-43E6-8833-8D0CC66D540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9221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584F2-5E35-4136-946D-0DA2E1627CAF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CEA28-6580-4564-A3EA-97A2A603BEB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6582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26872-68EA-49E3-A70C-37616FD626EF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E891B-CEF7-4FBC-B2C4-4372C2447F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620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F7143-EB83-450D-9D6F-69A94C570993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88A26-B908-4CAA-832C-1DE9D7631C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816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AC387-A32B-44D9-97B5-984470B4398F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A36F3-A2B6-4F4A-9D96-2B41EC5ECF0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38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C8BB9-D19F-427A-ADB4-3D75A92EA93D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94775-69D7-4E81-A0D5-603AA7D4A05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32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2B4DC-ABD0-4770-B812-46DCB7685A30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1623B-6476-4962-9F7B-11C2B65C37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0760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F6F5D-7C8C-4C28-8853-A9A1566A4240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97E79-0945-4CC4-ABD6-83658C1D00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853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0B7E6-46EF-4C0A-A68A-F4987DE1E43D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89352-0AEB-4D5C-9828-4B7A8F32AB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7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39FDA73-C624-447B-A985-28D0BEF1E05C}" type="datetimeFigureOut">
              <a:rPr lang="it-IT"/>
              <a:pPr>
                <a:defRPr/>
              </a:pPr>
              <a:t>13/11/2011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7E331CA-E60B-40AF-8908-5C7CE2CC4F0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052513"/>
            <a:ext cx="4167188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2484438" y="5216525"/>
            <a:ext cx="4365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it-IT" sz="4000" dirty="0"/>
              <a:t>2001/2011</a:t>
            </a:r>
          </a:p>
          <a:p>
            <a:r>
              <a:rPr lang="it-IT" sz="4000" dirty="0"/>
              <a:t>DIECI ANNI INSIEME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22288" y="981075"/>
            <a:ext cx="8229600" cy="604838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it-IT" smtClean="0"/>
              <a:t>L’INIZIO 12/11/2001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522288" y="2492375"/>
            <a:ext cx="8229600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it-IT" sz="3200"/>
              <a:t>…eravamo in tre – raccontano – dopo una settimana, solo in due. Uno si era tirato indietro, ma non per questo si sono scoraggiati!</a:t>
            </a:r>
          </a:p>
          <a:p>
            <a:pPr algn="r">
              <a:spcBef>
                <a:spcPct val="20000"/>
              </a:spcBef>
              <a:buFont typeface="Arial" charset="0"/>
              <a:buNone/>
            </a:pPr>
            <a:endParaRPr lang="it-IT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468313" y="333375"/>
            <a:ext cx="8229600" cy="93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it-IT" sz="2400"/>
              <a:t>.. Raccolta di 600 firme a seguito della colorazione rossastra delle acque del Torrente Rio collegata a una insolita moria di pesci….</a:t>
            </a:r>
          </a:p>
        </p:txBody>
      </p:sp>
      <p:sp>
        <p:nvSpPr>
          <p:cNvPr id="6" name="CasellaDiTesto 5"/>
          <p:cNvSpPr txBox="1">
            <a:spLocks noChangeArrowheads="1"/>
          </p:cNvSpPr>
          <p:nvPr/>
        </p:nvSpPr>
        <p:spPr bwMode="auto">
          <a:xfrm>
            <a:off x="611188" y="1495425"/>
            <a:ext cx="3611562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Times New Roman" pitchFamily="18" charset="0"/>
                <a:cs typeface="Times New Roman" pitchFamily="18" charset="0"/>
              </a:rPr>
              <a:t>ITAM 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SORGENTI RADIOATTIVE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LATERLITE E SUO AMPLIAMENTO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SOLAGRITAL 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DIGESTORE CAMPOCHIARO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OSSIDORIDUTTORE VINCHIATURO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RETE IDRICA IN AMIANTO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PARCO DEL MATESE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4641850" y="1290638"/>
            <a:ext cx="4168775" cy="618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>
                <a:latin typeface="Times New Roman" pitchFamily="18" charset="0"/>
                <a:cs typeface="Times New Roman" pitchFamily="18" charset="0"/>
              </a:rPr>
              <a:t>AFFISSIONI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SCUOLE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OSSERVATORIO SOCIALE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PETIZIONE CIMITERO MONTEVERDE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DISCARICA STARZA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QUALITA’ DELL’ARIA 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EOLICO SELVAGGIO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INQUINAMENTO FIUME BIFERNO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r>
              <a:rPr lang="it-IT">
                <a:latin typeface="Times New Roman" pitchFamily="18" charset="0"/>
                <a:cs typeface="Times New Roman" pitchFamily="18" charset="0"/>
              </a:rPr>
              <a:t>MESSA IN SICUREZZA STRADA PROVINCIALE BOJANO/MONTEVERDE</a:t>
            </a: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  <a:p>
            <a:endParaRPr lang="it-IT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640763" cy="252095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CONVEGNI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000" dirty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t-I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 LATERLITE 2002</a:t>
            </a:r>
            <a:br>
              <a:rPr lang="it-I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 ECO-ECONOMIA E SVILUPPO  SOSTENIBILE </a:t>
            </a:r>
            <a:br>
              <a:rPr lang="it-I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 RIFIUTI UNA RISORSA </a:t>
            </a:r>
            <a:br>
              <a:rPr lang="it-I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 INCONTRO PUBBLICO CON I CANDIDATI SINDACI COMUNE DI BOJANO 2006</a:t>
            </a:r>
            <a:br>
              <a:rPr lang="it-I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. INCONTRO PUBBLICO CON I CANDIDATI ALLE REGIONALI 2006</a:t>
            </a:r>
            <a:br>
              <a:rPr lang="it-IT" sz="2000" dirty="0" smtClean="0">
                <a:latin typeface="Times New Roman" pitchFamily="18" charset="0"/>
                <a:cs typeface="Times New Roman" pitchFamily="18" charset="0"/>
              </a:rPr>
            </a:b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50825" y="2838450"/>
            <a:ext cx="7993063" cy="24765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000" b="1" dirty="0" smtClean="0">
                <a:solidFill>
                  <a:srgbClr val="FF0000"/>
                </a:solidFill>
              </a:rPr>
              <a:t>MANIFESTAZIONI VARIE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1800" dirty="0" smtClean="0"/>
              <a:t>TERMOLI: ANTI-TURBOGAS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1800" dirty="0" smtClean="0"/>
              <a:t>BENEVENTO: ECOBALLE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1800" dirty="0" smtClean="0"/>
              <a:t>MARCIA DELLA PACE (CAMPOBASSO – SANT’ELIA AL P.)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1800" dirty="0" smtClean="0"/>
              <a:t>SALONE DELLA COMUNICAZIONE</a:t>
            </a:r>
          </a:p>
          <a:p>
            <a:pPr fontAlgn="auto">
              <a:spcAft>
                <a:spcPts val="0"/>
              </a:spcAft>
              <a:defRPr/>
            </a:pPr>
            <a:endParaRPr lang="it-IT" sz="1800" dirty="0" smtClean="0"/>
          </a:p>
          <a:p>
            <a:pPr fontAlgn="auto">
              <a:spcAft>
                <a:spcPts val="0"/>
              </a:spcAft>
              <a:defRPr/>
            </a:pP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/>
          <p:cNvSpPr txBox="1">
            <a:spLocks/>
          </p:cNvSpPr>
          <p:nvPr/>
        </p:nvSpPr>
        <p:spPr>
          <a:xfrm>
            <a:off x="173038" y="908050"/>
            <a:ext cx="8497887" cy="518477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INCONTRI ISTITUZIONALI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Ministro Matteoli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Prefetto di Campobasso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Istituzioni Regionali e Provinciali: Di Sandro, Sozio, Marinelli, Fusco Perrella, Vitagliano, Picciano, Borgia, D’Ascanio, De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Matteis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Sindaci di: Bojano, San Martino in Pensilis, Baranello, San. Giuliano, Spinete, Macchiagodena, Roccamandolfi, Matrice.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Curatore fallimentare 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Itam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it-IT" sz="2400" smtClean="0">
                <a:latin typeface="Times New Roman" pitchFamily="18" charset="0"/>
                <a:cs typeface="Times New Roman" pitchFamily="18" charset="0"/>
              </a:rPr>
              <a:t>ARPAM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922337"/>
          </a:xfrm>
        </p:spPr>
        <p:txBody>
          <a:bodyPr/>
          <a:lstStyle/>
          <a:p>
            <a:r>
              <a:rPr lang="it-IT" sz="36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Progetti e iniziative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3292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Giornata della terra 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earth-day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) 22/04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L’ora della terra (</a:t>
            </a:r>
            <a:r>
              <a:rPr lang="it-IT" sz="2400" dirty="0" err="1" smtClean="0">
                <a:latin typeface="Times New Roman" pitchFamily="18" charset="0"/>
                <a:cs typeface="Times New Roman" pitchFamily="18" charset="0"/>
              </a:rPr>
              <a:t>earth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-hour) Mese di Marzo (31/03/2012)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Giornata mondiale dell’acqua (22/03/2012)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Educazione ambientale nelle scuole (Bojano, Macchiagodena, Roccamandolfi, Cantalupo, Guardiaregia, Spinete e quest’anno Frosolone)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Partecipazione alla Settimana DESS, con relativo convegno a Roma organizzato dall’UNESCO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Raccolte firme per il referendum sui tre quesiti relativi alla privatizzazione dell’acqua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Collaborazione informativa con il Comune di Macchiagodena per l’avvio della raccolta differenziata porta a porta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Partecipazione alla trasmissione Kilimangiaro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Gioco Earth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Gioco OKKIO DI FALKO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FF0000"/>
                </a:solidFill>
              </a:rPr>
              <a:t>Eventi sociali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r>
              <a:rPr lang="it-IT" smtClean="0"/>
              <a:t>Gite escursionistiche: Scanno, Castello Gambatesa, Montedimezzo, Agnone, Castello Monteroduni, Castello Civitacampomarano, Castello di Venafro, Castel San Vincenzo, Centrale Idroelettrica Presenzano.</a:t>
            </a:r>
          </a:p>
          <a:p>
            <a:r>
              <a:rPr lang="it-IT" smtClean="0"/>
              <a:t>Cene sociali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229600" cy="704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>
                <a:solidFill>
                  <a:srgbClr val="FF0000"/>
                </a:solidFill>
              </a:rPr>
              <a:t>Presidenze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3348038"/>
            <a:ext cx="4213225" cy="315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r>
              <a:rPr lang="it-IT" dirty="0" smtClean="0"/>
              <a:t>Don Michele Austro</a:t>
            </a:r>
          </a:p>
          <a:p>
            <a:r>
              <a:rPr lang="it-IT" dirty="0" smtClean="0"/>
              <a:t>Fracassi </a:t>
            </a:r>
            <a:r>
              <a:rPr lang="it-IT" dirty="0" smtClean="0"/>
              <a:t>Valeria</a:t>
            </a:r>
          </a:p>
          <a:p>
            <a:r>
              <a:rPr lang="it-IT" dirty="0" smtClean="0"/>
              <a:t>Natale Liberatore</a:t>
            </a:r>
          </a:p>
          <a:p>
            <a:r>
              <a:rPr lang="it-IT" dirty="0" smtClean="0"/>
              <a:t>Marro Giovanni</a:t>
            </a:r>
          </a:p>
          <a:p>
            <a:r>
              <a:rPr lang="it-IT" dirty="0" smtClean="0"/>
              <a:t>Papa Alessio</a:t>
            </a:r>
          </a:p>
          <a:p>
            <a:r>
              <a:rPr lang="it-IT" dirty="0" smtClean="0"/>
              <a:t>Perrella Saverio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908050"/>
            <a:ext cx="5257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APOSITIVE CONFERENZA STAMP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DIAPOSITIVE CONFERENZA STAMPA</Template>
  <TotalTime>1</TotalTime>
  <Words>338</Words>
  <Application>Microsoft Office PowerPoint</Application>
  <PresentationFormat>Presentazione su schermo (4:3)</PresentationFormat>
  <Paragraphs>81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Calibri</vt:lpstr>
      <vt:lpstr>Arial</vt:lpstr>
      <vt:lpstr>Times New Roman</vt:lpstr>
      <vt:lpstr>DIAPOSITIVE CONFERENZA STAMPA</vt:lpstr>
      <vt:lpstr>Presentazione standard di PowerPoint</vt:lpstr>
      <vt:lpstr>Presentazione standard di PowerPoint</vt:lpstr>
      <vt:lpstr>Presentazione standard di PowerPoint</vt:lpstr>
      <vt:lpstr>CONVEGNI  . LATERLITE 2002 . ECO-ECONOMIA E SVILUPPO  SOSTENIBILE  . RIFIUTI UNA RISORSA  . INCONTRO PUBBLICO CON I CANDIDATI SINDACI COMUNE DI BOJANO 2006 . INCONTRO PUBBLICO CON I CANDIDATI ALLE REGIONALI 2006 </vt:lpstr>
      <vt:lpstr>Presentazione standard di PowerPoint</vt:lpstr>
      <vt:lpstr>Progetti e iniziative</vt:lpstr>
      <vt:lpstr>Eventi sociali</vt:lpstr>
      <vt:lpstr>Presidenze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Ass.Falco</dc:creator>
  <cp:lastModifiedBy>Ass.Falco</cp:lastModifiedBy>
  <cp:revision>1</cp:revision>
  <cp:lastPrinted>2011-11-11T11:07:21Z</cp:lastPrinted>
  <dcterms:created xsi:type="dcterms:W3CDTF">2011-11-13T17:53:40Z</dcterms:created>
  <dcterms:modified xsi:type="dcterms:W3CDTF">2011-11-13T17:55:24Z</dcterms:modified>
</cp:coreProperties>
</file>